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2"/>
  </p:notesMasterIdLst>
  <p:handoutMasterIdLst>
    <p:handoutMasterId r:id="rId33"/>
  </p:handoutMasterIdLst>
  <p:sldIdLst>
    <p:sldId id="377" r:id="rId5"/>
    <p:sldId id="256" r:id="rId6"/>
    <p:sldId id="266" r:id="rId7"/>
    <p:sldId id="270" r:id="rId8"/>
    <p:sldId id="273" r:id="rId9"/>
    <p:sldId id="277" r:id="rId10"/>
    <p:sldId id="358" r:id="rId11"/>
    <p:sldId id="365" r:id="rId12"/>
    <p:sldId id="372" r:id="rId13"/>
    <p:sldId id="373" r:id="rId14"/>
    <p:sldId id="357" r:id="rId15"/>
    <p:sldId id="362" r:id="rId16"/>
    <p:sldId id="364" r:id="rId17"/>
    <p:sldId id="370" r:id="rId18"/>
    <p:sldId id="348" r:id="rId19"/>
    <p:sldId id="366" r:id="rId20"/>
    <p:sldId id="367" r:id="rId21"/>
    <p:sldId id="368" r:id="rId22"/>
    <p:sldId id="369" r:id="rId23"/>
    <p:sldId id="279" r:id="rId24"/>
    <p:sldId id="283" r:id="rId25"/>
    <p:sldId id="282" r:id="rId26"/>
    <p:sldId id="374" r:id="rId27"/>
    <p:sldId id="375" r:id="rId28"/>
    <p:sldId id="286" r:id="rId29"/>
    <p:sldId id="371" r:id="rId30"/>
    <p:sldId id="376" r:id="rId3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lanca Vasquez" initials="BV" lastIdx="3" clrIdx="0">
    <p:extLst>
      <p:ext uri="{19B8F6BF-5375-455C-9EA6-DF929625EA0E}">
        <p15:presenceInfo xmlns:p15="http://schemas.microsoft.com/office/powerpoint/2012/main" userId="S::blanca.vasquez@hacla.org::b93c3c07-120a-4e97-afd9-0c39c39551b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0E97C6A-2F07-49DA-90D8-CAD5887F9785}" v="36" dt="2019-10-24T22:16:33.966"/>
    <p1510:client id="{0BDA7B76-4A1D-4DE3-956B-F37F6906CC83}" v="3" dt="2019-10-15T20:47:42.466"/>
    <p1510:client id="{0CE1ED65-FF38-4616-A151-D9D78F757082}" v="149" dt="2019-11-14T00:33:57.087"/>
    <p1510:client id="{14465C5A-75A9-4155-9F9F-9D3ACCD28847}" v="532" dt="2019-11-12T17:20:45.683"/>
    <p1510:client id="{4447D6BE-AE3C-4E39-8F8E-08774E2A14B7}" v="58" dt="2019-11-13T21:00:18.487"/>
    <p1510:client id="{53CFE134-B339-4D15-8EB8-0B1BC2F38DBB}" v="8" dt="2019-10-15T15:01:30.024"/>
    <p1510:client id="{5596D937-5E73-40CF-95B4-73D2D662212F}" v="9" dt="2019-11-12T20:19:36.536"/>
    <p1510:client id="{56051DFB-0743-46AF-8D48-EC7327099F6B}" v="184" dt="2019-11-13T20:28:06.423"/>
    <p1510:client id="{5B72ACAA-6512-40D8-839A-35E82850D697}" v="139" dt="2019-11-07T19:09:55.324"/>
    <p1510:client id="{6E18F928-27C2-4B74-8C56-E43C1AC79D2D}" v="405" dt="2019-11-12T22:49:42.442"/>
    <p1510:client id="{738E52DF-44D5-4411-BE09-1B0A45EC519D}" v="194" dt="2019-11-13T00:40:32.801"/>
    <p1510:client id="{73B55F7D-D9ED-452B-9F40-58A1718CBB44}" v="1130" dt="2019-10-15T00:48:29.937"/>
    <p1510:client id="{84E6B445-9CEC-4830-A827-2D75F08FD0F0}" v="204" dt="2019-10-15T22:24:36.238"/>
    <p1510:client id="{86D5973C-E6B6-47CB-8549-243178D4DC96}" v="132" dt="2019-11-12T19:51:42.520"/>
    <p1510:client id="{9DFA1CB7-F8BE-4A3D-ABBA-B8CE085243FF}" v="150" dt="2019-10-15T00:30:27.347"/>
    <p1510:client id="{A99EB09C-B4A2-43A2-B2F5-465722270AEB}" v="15" dt="2019-11-12T20:45:11.832"/>
    <p1510:client id="{AC4CF5C8-353B-4300-8531-594A989E45CB}" v="91" dt="2019-11-01T15:53:41.272"/>
    <p1510:client id="{B474BF5D-0250-46AD-AD4C-93F758C63EA7}" v="388" dt="2019-11-12T22:01:00.157"/>
    <p1510:client id="{C8B4D04A-AACB-49CF-AFF4-936917CA6B70}" v="13" dt="2019-10-15T20:39:25.037"/>
    <p1510:client id="{F1EC7F00-2671-4E7F-99B0-FA7F243A383A}" v="305" dt="2019-11-14T02:01:22.501"/>
    <p1510:client id="{FBB59476-7D02-4DE5-B6CF-2FBF27551E80}" v="225" dt="2019-11-08T00:28:21.67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1854"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6/11/relationships/changesInfo" Target="changesInfos/changesInfo1.xml"/><Relationship Id="rId21" Type="http://schemas.openxmlformats.org/officeDocument/2006/relationships/slide" Target="slides/slide17.xml"/><Relationship Id="rId34"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37" Type="http://schemas.openxmlformats.org/officeDocument/2006/relationships/theme" Target="theme/theme1.xml"/><Relationship Id="rId40"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onnie Loyola" userId="S::connie.loyola@hacla.org::d1f4213b-2afb-49e4-9f0c-6474dfe4b68d" providerId="AD" clId="Web-{6E18F928-27C2-4B74-8C56-E43C1AC79D2D}"/>
    <pc:docChg chg="addSld modSld">
      <pc:chgData name="Connie Loyola" userId="S::connie.loyola@hacla.org::d1f4213b-2afb-49e4-9f0c-6474dfe4b68d" providerId="AD" clId="Web-{6E18F928-27C2-4B74-8C56-E43C1AC79D2D}" dt="2019-11-12T22:49:42.442" v="403" actId="20577"/>
      <pc:docMkLst>
        <pc:docMk/>
      </pc:docMkLst>
      <pc:sldChg chg="modSp">
        <pc:chgData name="Connie Loyola" userId="S::connie.loyola@hacla.org::d1f4213b-2afb-49e4-9f0c-6474dfe4b68d" providerId="AD" clId="Web-{6E18F928-27C2-4B74-8C56-E43C1AC79D2D}" dt="2019-11-12T22:42:23.697" v="302" actId="20577"/>
        <pc:sldMkLst>
          <pc:docMk/>
          <pc:sldMk cId="0" sldId="358"/>
        </pc:sldMkLst>
        <pc:spChg chg="mod">
          <ac:chgData name="Connie Loyola" userId="S::connie.loyola@hacla.org::d1f4213b-2afb-49e4-9f0c-6474dfe4b68d" providerId="AD" clId="Web-{6E18F928-27C2-4B74-8C56-E43C1AC79D2D}" dt="2019-11-12T22:42:23.697" v="302" actId="20577"/>
          <ac:spMkLst>
            <pc:docMk/>
            <pc:sldMk cId="0" sldId="358"/>
            <ac:spMk id="3" creationId="{B4446C9F-C0C9-4F30-800F-FFFB394A4461}"/>
          </ac:spMkLst>
        </pc:spChg>
      </pc:sldChg>
      <pc:sldChg chg="modSp">
        <pc:chgData name="Connie Loyola" userId="S::connie.loyola@hacla.org::d1f4213b-2afb-49e4-9f0c-6474dfe4b68d" providerId="AD" clId="Web-{6E18F928-27C2-4B74-8C56-E43C1AC79D2D}" dt="2019-11-12T22:27:11.704" v="1" actId="14100"/>
        <pc:sldMkLst>
          <pc:docMk/>
          <pc:sldMk cId="0" sldId="365"/>
        </pc:sldMkLst>
        <pc:spChg chg="mod">
          <ac:chgData name="Connie Loyola" userId="S::connie.loyola@hacla.org::d1f4213b-2afb-49e4-9f0c-6474dfe4b68d" providerId="AD" clId="Web-{6E18F928-27C2-4B74-8C56-E43C1AC79D2D}" dt="2019-11-12T22:27:11.704" v="1" actId="14100"/>
          <ac:spMkLst>
            <pc:docMk/>
            <pc:sldMk cId="0" sldId="365"/>
            <ac:spMk id="3" creationId="{C5D0A8BE-7B04-4D2D-9E0D-4B366E3ED286}"/>
          </ac:spMkLst>
        </pc:spChg>
        <pc:spChg chg="mod">
          <ac:chgData name="Connie Loyola" userId="S::connie.loyola@hacla.org::d1f4213b-2afb-49e4-9f0c-6474dfe4b68d" providerId="AD" clId="Web-{6E18F928-27C2-4B74-8C56-E43C1AC79D2D}" dt="2019-11-12T22:27:06.751" v="0" actId="1076"/>
          <ac:spMkLst>
            <pc:docMk/>
            <pc:sldMk cId="0" sldId="365"/>
            <ac:spMk id="35842" creationId="{D7DDA868-6C74-4F68-83E4-0ECF2FBE4D69}"/>
          </ac:spMkLst>
        </pc:spChg>
      </pc:sldChg>
      <pc:sldChg chg="modSp">
        <pc:chgData name="Connie Loyola" userId="S::connie.loyola@hacla.org::d1f4213b-2afb-49e4-9f0c-6474dfe4b68d" providerId="AD" clId="Web-{6E18F928-27C2-4B74-8C56-E43C1AC79D2D}" dt="2019-11-12T22:44:18.642" v="353" actId="20577"/>
        <pc:sldMkLst>
          <pc:docMk/>
          <pc:sldMk cId="2277235420" sldId="373"/>
        </pc:sldMkLst>
        <pc:spChg chg="mod">
          <ac:chgData name="Connie Loyola" userId="S::connie.loyola@hacla.org::d1f4213b-2afb-49e4-9f0c-6474dfe4b68d" providerId="AD" clId="Web-{6E18F928-27C2-4B74-8C56-E43C1AC79D2D}" dt="2019-11-12T22:44:18.642" v="353" actId="20577"/>
          <ac:spMkLst>
            <pc:docMk/>
            <pc:sldMk cId="2277235420" sldId="373"/>
            <ac:spMk id="5" creationId="{E232812D-D2BD-48D9-8B01-0AD3E26CA596}"/>
          </ac:spMkLst>
        </pc:spChg>
      </pc:sldChg>
      <pc:sldChg chg="modSp add replId">
        <pc:chgData name="Connie Loyola" userId="S::connie.loyola@hacla.org::d1f4213b-2afb-49e4-9f0c-6474dfe4b68d" providerId="AD" clId="Web-{6E18F928-27C2-4B74-8C56-E43C1AC79D2D}" dt="2019-11-12T22:35:10.131" v="193" actId="20577"/>
        <pc:sldMkLst>
          <pc:docMk/>
          <pc:sldMk cId="945178002" sldId="374"/>
        </pc:sldMkLst>
        <pc:spChg chg="mod">
          <ac:chgData name="Connie Loyola" userId="S::connie.loyola@hacla.org::d1f4213b-2afb-49e4-9f0c-6474dfe4b68d" providerId="AD" clId="Web-{6E18F928-27C2-4B74-8C56-E43C1AC79D2D}" dt="2019-11-12T22:35:10.131" v="193" actId="20577"/>
          <ac:spMkLst>
            <pc:docMk/>
            <pc:sldMk cId="945178002" sldId="374"/>
            <ac:spMk id="2" creationId="{00000000-0000-0000-0000-000000000000}"/>
          </ac:spMkLst>
        </pc:spChg>
      </pc:sldChg>
      <pc:sldChg chg="modSp add replId">
        <pc:chgData name="Connie Loyola" userId="S::connie.loyola@hacla.org::d1f4213b-2afb-49e4-9f0c-6474dfe4b68d" providerId="AD" clId="Web-{6E18F928-27C2-4B74-8C56-E43C1AC79D2D}" dt="2019-11-12T22:38:36.789" v="268" actId="20577"/>
        <pc:sldMkLst>
          <pc:docMk/>
          <pc:sldMk cId="1502990335" sldId="375"/>
        </pc:sldMkLst>
        <pc:spChg chg="mod">
          <ac:chgData name="Connie Loyola" userId="S::connie.loyola@hacla.org::d1f4213b-2afb-49e4-9f0c-6474dfe4b68d" providerId="AD" clId="Web-{6E18F928-27C2-4B74-8C56-E43C1AC79D2D}" dt="2019-11-12T22:38:36.789" v="268" actId="20577"/>
          <ac:spMkLst>
            <pc:docMk/>
            <pc:sldMk cId="1502990335" sldId="375"/>
            <ac:spMk id="2" creationId="{00000000-0000-0000-0000-000000000000}"/>
          </ac:spMkLst>
        </pc:spChg>
      </pc:sldChg>
      <pc:sldChg chg="addSp modSp new">
        <pc:chgData name="Connie Loyola" userId="S::connie.loyola@hacla.org::d1f4213b-2afb-49e4-9f0c-6474dfe4b68d" providerId="AD" clId="Web-{6E18F928-27C2-4B74-8C56-E43C1AC79D2D}" dt="2019-11-12T22:49:42.442" v="402" actId="20577"/>
        <pc:sldMkLst>
          <pc:docMk/>
          <pc:sldMk cId="571624168" sldId="376"/>
        </pc:sldMkLst>
        <pc:spChg chg="mod">
          <ac:chgData name="Connie Loyola" userId="S::connie.loyola@hacla.org::d1f4213b-2afb-49e4-9f0c-6474dfe4b68d" providerId="AD" clId="Web-{6E18F928-27C2-4B74-8C56-E43C1AC79D2D}" dt="2019-11-12T22:49:42.442" v="402" actId="20577"/>
          <ac:spMkLst>
            <pc:docMk/>
            <pc:sldMk cId="571624168" sldId="376"/>
            <ac:spMk id="3" creationId="{9AFD4164-CA76-4C35-BBF8-966F31FEC204}"/>
          </ac:spMkLst>
        </pc:spChg>
        <pc:picChg chg="add">
          <ac:chgData name="Connie Loyola" userId="S::connie.loyola@hacla.org::d1f4213b-2afb-49e4-9f0c-6474dfe4b68d" providerId="AD" clId="Web-{6E18F928-27C2-4B74-8C56-E43C1AC79D2D}" dt="2019-11-12T22:44:42.626" v="356"/>
          <ac:picMkLst>
            <pc:docMk/>
            <pc:sldMk cId="571624168" sldId="376"/>
            <ac:picMk id="6" creationId="{D0D6C42D-3E79-4E8F-9271-2B60E3AD4514}"/>
          </ac:picMkLst>
        </pc:picChg>
      </pc:sldChg>
    </pc:docChg>
  </pc:docChgLst>
  <pc:docChgLst>
    <pc:chgData name="Liliana Sanchez" userId="S::liliana.sanchez@hacla.org::8b228204-7e65-4938-a3f2-75da0f8064b5" providerId="AD" clId="Web-{56051DFB-0743-46AF-8D48-EC7327099F6B}"/>
    <pc:docChg chg="modSld">
      <pc:chgData name="Liliana Sanchez" userId="S::liliana.sanchez@hacla.org::8b228204-7e65-4938-a3f2-75da0f8064b5" providerId="AD" clId="Web-{56051DFB-0743-46AF-8D48-EC7327099F6B}" dt="2019-11-13T20:28:06.423" v="183" actId="20577"/>
      <pc:docMkLst>
        <pc:docMk/>
      </pc:docMkLst>
      <pc:sldChg chg="modSp">
        <pc:chgData name="Liliana Sanchez" userId="S::liliana.sanchez@hacla.org::8b228204-7e65-4938-a3f2-75da0f8064b5" providerId="AD" clId="Web-{56051DFB-0743-46AF-8D48-EC7327099F6B}" dt="2019-11-13T20:28:06.406" v="182" actId="20577"/>
        <pc:sldMkLst>
          <pc:docMk/>
          <pc:sldMk cId="0" sldId="366"/>
        </pc:sldMkLst>
        <pc:spChg chg="mod">
          <ac:chgData name="Liliana Sanchez" userId="S::liliana.sanchez@hacla.org::8b228204-7e65-4938-a3f2-75da0f8064b5" providerId="AD" clId="Web-{56051DFB-0743-46AF-8D48-EC7327099F6B}" dt="2019-11-13T20:28:06.406" v="182" actId="20577"/>
          <ac:spMkLst>
            <pc:docMk/>
            <pc:sldMk cId="0" sldId="366"/>
            <ac:spMk id="37892" creationId="{98031D85-31DF-4BC7-B3EA-2F3F512FD4B5}"/>
          </ac:spMkLst>
        </pc:spChg>
      </pc:sldChg>
    </pc:docChg>
  </pc:docChgLst>
  <pc:docChgLst>
    <pc:chgData name="Hang Phan" userId="S::hang.phan@hacla.org::cb94a4db-0255-4467-953a-d9adb6633246" providerId="AD" clId="Web-{F1EC7F00-2671-4E7F-99B0-FA7F243A383A}"/>
    <pc:docChg chg="modSld">
      <pc:chgData name="Hang Phan" userId="S::hang.phan@hacla.org::cb94a4db-0255-4467-953a-d9adb6633246" providerId="AD" clId="Web-{F1EC7F00-2671-4E7F-99B0-FA7F243A383A}" dt="2019-11-14T01:57:19.811" v="219" actId="14100"/>
      <pc:docMkLst>
        <pc:docMk/>
      </pc:docMkLst>
      <pc:sldChg chg="modSp">
        <pc:chgData name="Hang Phan" userId="S::hang.phan@hacla.org::cb94a4db-0255-4467-953a-d9adb6633246" providerId="AD" clId="Web-{F1EC7F00-2671-4E7F-99B0-FA7F243A383A}" dt="2019-11-14T01:56:48.483" v="203" actId="20577"/>
        <pc:sldMkLst>
          <pc:docMk/>
          <pc:sldMk cId="945178002" sldId="374"/>
        </pc:sldMkLst>
        <pc:spChg chg="mod">
          <ac:chgData name="Hang Phan" userId="S::hang.phan@hacla.org::cb94a4db-0255-4467-953a-d9adb6633246" providerId="AD" clId="Web-{F1EC7F00-2671-4E7F-99B0-FA7F243A383A}" dt="2019-11-14T01:56:48.483" v="203" actId="20577"/>
          <ac:spMkLst>
            <pc:docMk/>
            <pc:sldMk cId="945178002" sldId="374"/>
            <ac:spMk id="2" creationId="{00000000-0000-0000-0000-000000000000}"/>
          </ac:spMkLst>
        </pc:spChg>
      </pc:sldChg>
      <pc:sldChg chg="modSp">
        <pc:chgData name="Hang Phan" userId="S::hang.phan@hacla.org::cb94a4db-0255-4467-953a-d9adb6633246" providerId="AD" clId="Web-{F1EC7F00-2671-4E7F-99B0-FA7F243A383A}" dt="2019-11-14T01:57:19.811" v="219" actId="14100"/>
        <pc:sldMkLst>
          <pc:docMk/>
          <pc:sldMk cId="1502990335" sldId="375"/>
        </pc:sldMkLst>
        <pc:spChg chg="mod">
          <ac:chgData name="Hang Phan" userId="S::hang.phan@hacla.org::cb94a4db-0255-4467-953a-d9adb6633246" providerId="AD" clId="Web-{F1EC7F00-2671-4E7F-99B0-FA7F243A383A}" dt="2019-11-14T01:57:19.811" v="219" actId="14100"/>
          <ac:spMkLst>
            <pc:docMk/>
            <pc:sldMk cId="1502990335" sldId="375"/>
            <ac:spMk id="2" creationId="{00000000-0000-0000-0000-000000000000}"/>
          </ac:spMkLst>
        </pc:spChg>
      </pc:sldChg>
    </pc:docChg>
  </pc:docChgLst>
  <pc:docChgLst>
    <pc:chgData name="Armine Petrosyan" userId="S::armine.petrosyan@hacla.org::85e38e9a-73e7-4b09-95d9-e1f3746caeff" providerId="AD" clId="Web-{0CE1ED65-FF38-4616-A151-D9D78F757082}"/>
    <pc:docChg chg="modSld">
      <pc:chgData name="Armine Petrosyan" userId="S::armine.petrosyan@hacla.org::85e38e9a-73e7-4b09-95d9-e1f3746caeff" providerId="AD" clId="Web-{0CE1ED65-FF38-4616-A151-D9D78F757082}" dt="2019-11-14T00:33:57.087" v="142" actId="20577"/>
      <pc:docMkLst>
        <pc:docMk/>
      </pc:docMkLst>
      <pc:sldChg chg="modSp">
        <pc:chgData name="Armine Petrosyan" userId="S::armine.petrosyan@hacla.org::85e38e9a-73e7-4b09-95d9-e1f3746caeff" providerId="AD" clId="Web-{0CE1ED65-FF38-4616-A151-D9D78F757082}" dt="2019-11-13T23:54:47.433" v="22" actId="20577"/>
        <pc:sldMkLst>
          <pc:docMk/>
          <pc:sldMk cId="172155167" sldId="266"/>
        </pc:sldMkLst>
        <pc:spChg chg="mod">
          <ac:chgData name="Armine Petrosyan" userId="S::armine.petrosyan@hacla.org::85e38e9a-73e7-4b09-95d9-e1f3746caeff" providerId="AD" clId="Web-{0CE1ED65-FF38-4616-A151-D9D78F757082}" dt="2019-11-13T23:54:47.433" v="22" actId="20577"/>
          <ac:spMkLst>
            <pc:docMk/>
            <pc:sldMk cId="172155167" sldId="266"/>
            <ac:spMk id="3" creationId="{00000000-0000-0000-0000-000000000000}"/>
          </ac:spMkLst>
        </pc:spChg>
      </pc:sldChg>
      <pc:sldChg chg="modSp">
        <pc:chgData name="Armine Petrosyan" userId="S::armine.petrosyan@hacla.org::85e38e9a-73e7-4b09-95d9-e1f3746caeff" providerId="AD" clId="Web-{0CE1ED65-FF38-4616-A151-D9D78F757082}" dt="2019-11-14T00:32:19.133" v="114" actId="20577"/>
        <pc:sldMkLst>
          <pc:docMk/>
          <pc:sldMk cId="0" sldId="348"/>
        </pc:sldMkLst>
        <pc:spChg chg="mod">
          <ac:chgData name="Armine Petrosyan" userId="S::armine.petrosyan@hacla.org::85e38e9a-73e7-4b09-95d9-e1f3746caeff" providerId="AD" clId="Web-{0CE1ED65-FF38-4616-A151-D9D78F757082}" dt="2019-11-14T00:32:19.133" v="114" actId="20577"/>
          <ac:spMkLst>
            <pc:docMk/>
            <pc:sldMk cId="0" sldId="348"/>
            <ac:spMk id="36868" creationId="{AEE5ECC0-E217-4EFA-A01B-6A46496D69DF}"/>
          </ac:spMkLst>
        </pc:spChg>
      </pc:sldChg>
      <pc:sldChg chg="modSp">
        <pc:chgData name="Armine Petrosyan" userId="S::armine.petrosyan@hacla.org::85e38e9a-73e7-4b09-95d9-e1f3746caeff" providerId="AD" clId="Web-{0CE1ED65-FF38-4616-A151-D9D78F757082}" dt="2019-11-14T00:03:52.644" v="60" actId="14100"/>
        <pc:sldMkLst>
          <pc:docMk/>
          <pc:sldMk cId="0" sldId="364"/>
        </pc:sldMkLst>
        <pc:spChg chg="mod">
          <ac:chgData name="Armine Petrosyan" userId="S::armine.petrosyan@hacla.org::85e38e9a-73e7-4b09-95d9-e1f3746caeff" providerId="AD" clId="Web-{0CE1ED65-FF38-4616-A151-D9D78F757082}" dt="2019-11-14T00:03:52.644" v="60" actId="14100"/>
          <ac:spMkLst>
            <pc:docMk/>
            <pc:sldMk cId="0" sldId="364"/>
            <ac:spMk id="33796" creationId="{E83C0502-C76C-411E-A48B-B1D437BB2C51}"/>
          </ac:spMkLst>
        </pc:spChg>
      </pc:sldChg>
      <pc:sldChg chg="modSp">
        <pc:chgData name="Armine Petrosyan" userId="S::armine.petrosyan@hacla.org::85e38e9a-73e7-4b09-95d9-e1f3746caeff" providerId="AD" clId="Web-{0CE1ED65-FF38-4616-A151-D9D78F757082}" dt="2019-11-13T23:57:39.719" v="26" actId="20577"/>
        <pc:sldMkLst>
          <pc:docMk/>
          <pc:sldMk cId="0" sldId="365"/>
        </pc:sldMkLst>
        <pc:spChg chg="mod">
          <ac:chgData name="Armine Petrosyan" userId="S::armine.petrosyan@hacla.org::85e38e9a-73e7-4b09-95d9-e1f3746caeff" providerId="AD" clId="Web-{0CE1ED65-FF38-4616-A151-D9D78F757082}" dt="2019-11-13T23:57:39.719" v="26" actId="20577"/>
          <ac:spMkLst>
            <pc:docMk/>
            <pc:sldMk cId="0" sldId="365"/>
            <ac:spMk id="3" creationId="{C5D0A8BE-7B04-4D2D-9E0D-4B366E3ED286}"/>
          </ac:spMkLst>
        </pc:spChg>
      </pc:sldChg>
      <pc:sldChg chg="modSp">
        <pc:chgData name="Armine Petrosyan" userId="S::armine.petrosyan@hacla.org::85e38e9a-73e7-4b09-95d9-e1f3746caeff" providerId="AD" clId="Web-{0CE1ED65-FF38-4616-A151-D9D78F757082}" dt="2019-11-14T00:32:53.914" v="124" actId="20577"/>
        <pc:sldMkLst>
          <pc:docMk/>
          <pc:sldMk cId="0" sldId="367"/>
        </pc:sldMkLst>
        <pc:spChg chg="mod">
          <ac:chgData name="Armine Petrosyan" userId="S::armine.petrosyan@hacla.org::85e38e9a-73e7-4b09-95d9-e1f3746caeff" providerId="AD" clId="Web-{0CE1ED65-FF38-4616-A151-D9D78F757082}" dt="2019-11-14T00:32:53.914" v="124" actId="20577"/>
          <ac:spMkLst>
            <pc:docMk/>
            <pc:sldMk cId="0" sldId="367"/>
            <ac:spMk id="14340" creationId="{67315868-C52F-414F-AAE0-FCFD927AF852}"/>
          </ac:spMkLst>
        </pc:spChg>
      </pc:sldChg>
      <pc:sldChg chg="modSp">
        <pc:chgData name="Armine Petrosyan" userId="S::armine.petrosyan@hacla.org::85e38e9a-73e7-4b09-95d9-e1f3746caeff" providerId="AD" clId="Web-{0CE1ED65-FF38-4616-A151-D9D78F757082}" dt="2019-11-14T00:33:08.774" v="132" actId="20577"/>
        <pc:sldMkLst>
          <pc:docMk/>
          <pc:sldMk cId="3896962614" sldId="368"/>
        </pc:sldMkLst>
        <pc:spChg chg="mod">
          <ac:chgData name="Armine Petrosyan" userId="S::armine.petrosyan@hacla.org::85e38e9a-73e7-4b09-95d9-e1f3746caeff" providerId="AD" clId="Web-{0CE1ED65-FF38-4616-A151-D9D78F757082}" dt="2019-11-14T00:33:08.774" v="132" actId="20577"/>
          <ac:spMkLst>
            <pc:docMk/>
            <pc:sldMk cId="3896962614" sldId="368"/>
            <ac:spMk id="3" creationId="{28A7358D-BD95-4818-A439-F37D33D96ECA}"/>
          </ac:spMkLst>
        </pc:spChg>
      </pc:sldChg>
      <pc:sldChg chg="modSp">
        <pc:chgData name="Armine Petrosyan" userId="S::armine.petrosyan@hacla.org::85e38e9a-73e7-4b09-95d9-e1f3746caeff" providerId="AD" clId="Web-{0CE1ED65-FF38-4616-A151-D9D78F757082}" dt="2019-11-14T00:33:11.977" v="134" actId="20577"/>
        <pc:sldMkLst>
          <pc:docMk/>
          <pc:sldMk cId="2397561108" sldId="369"/>
        </pc:sldMkLst>
        <pc:spChg chg="mod">
          <ac:chgData name="Armine Petrosyan" userId="S::armine.petrosyan@hacla.org::85e38e9a-73e7-4b09-95d9-e1f3746caeff" providerId="AD" clId="Web-{0CE1ED65-FF38-4616-A151-D9D78F757082}" dt="2019-11-14T00:33:11.977" v="134" actId="20577"/>
          <ac:spMkLst>
            <pc:docMk/>
            <pc:sldMk cId="2397561108" sldId="369"/>
            <ac:spMk id="3" creationId="{1AAD8415-15F3-4A9F-ABD7-38BDC1070B33}"/>
          </ac:spMkLst>
        </pc:spChg>
      </pc:sldChg>
      <pc:sldChg chg="modSp">
        <pc:chgData name="Armine Petrosyan" userId="S::armine.petrosyan@hacla.org::85e38e9a-73e7-4b09-95d9-e1f3746caeff" providerId="AD" clId="Web-{0CE1ED65-FF38-4616-A151-D9D78F757082}" dt="2019-11-14T00:04:40.582" v="63" actId="20577"/>
        <pc:sldMkLst>
          <pc:docMk/>
          <pc:sldMk cId="4179583579" sldId="370"/>
        </pc:sldMkLst>
        <pc:spChg chg="mod">
          <ac:chgData name="Armine Petrosyan" userId="S::armine.petrosyan@hacla.org::85e38e9a-73e7-4b09-95d9-e1f3746caeff" providerId="AD" clId="Web-{0CE1ED65-FF38-4616-A151-D9D78F757082}" dt="2019-11-14T00:04:40.582" v="63" actId="20577"/>
          <ac:spMkLst>
            <pc:docMk/>
            <pc:sldMk cId="4179583579" sldId="370"/>
            <ac:spMk id="33796" creationId="{E83C0502-C76C-411E-A48B-B1D437BB2C51}"/>
          </ac:spMkLst>
        </pc:spChg>
      </pc:sldChg>
      <pc:sldChg chg="modSp">
        <pc:chgData name="Armine Petrosyan" userId="S::armine.petrosyan@hacla.org::85e38e9a-73e7-4b09-95d9-e1f3746caeff" providerId="AD" clId="Web-{0CE1ED65-FF38-4616-A151-D9D78F757082}" dt="2019-11-14T00:33:57.087" v="141" actId="20577"/>
        <pc:sldMkLst>
          <pc:docMk/>
          <pc:sldMk cId="1805455276" sldId="371"/>
        </pc:sldMkLst>
        <pc:spChg chg="mod">
          <ac:chgData name="Armine Petrosyan" userId="S::armine.petrosyan@hacla.org::85e38e9a-73e7-4b09-95d9-e1f3746caeff" providerId="AD" clId="Web-{0CE1ED65-FF38-4616-A151-D9D78F757082}" dt="2019-11-14T00:33:57.087" v="141" actId="20577"/>
          <ac:spMkLst>
            <pc:docMk/>
            <pc:sldMk cId="1805455276" sldId="371"/>
            <ac:spMk id="2" creationId="{00000000-0000-0000-0000-000000000000}"/>
          </ac:spMkLst>
        </pc:spChg>
      </pc:sldChg>
      <pc:sldChg chg="modSp">
        <pc:chgData name="Armine Petrosyan" userId="S::armine.petrosyan@hacla.org::85e38e9a-73e7-4b09-95d9-e1f3746caeff" providerId="AD" clId="Web-{0CE1ED65-FF38-4616-A151-D9D78F757082}" dt="2019-11-13T23:54:03.323" v="12" actId="20577"/>
        <pc:sldMkLst>
          <pc:docMk/>
          <pc:sldMk cId="2983407701" sldId="377"/>
        </pc:sldMkLst>
        <pc:spChg chg="mod">
          <ac:chgData name="Armine Petrosyan" userId="S::armine.petrosyan@hacla.org::85e38e9a-73e7-4b09-95d9-e1f3746caeff" providerId="AD" clId="Web-{0CE1ED65-FF38-4616-A151-D9D78F757082}" dt="2019-11-13T23:54:03.323" v="12" actId="20577"/>
          <ac:spMkLst>
            <pc:docMk/>
            <pc:sldMk cId="2983407701" sldId="377"/>
            <ac:spMk id="3" creationId="{19A653EA-D48F-443A-8EF0-12251E5BC25C}"/>
          </ac:spMkLst>
        </pc:spChg>
      </pc:sldChg>
    </pc:docChg>
  </pc:docChgLst>
  <pc:docChgLst>
    <pc:chgData name="Paula Morales" userId="S::paula.morales@hacla.org::a2dc8151-b8e4-474c-a7d7-fa4dcc04acbf" providerId="AD" clId="Web-{738E52DF-44D5-4411-BE09-1B0A45EC519D}"/>
    <pc:docChg chg="modSld">
      <pc:chgData name="Paula Morales" userId="S::paula.morales@hacla.org::a2dc8151-b8e4-474c-a7d7-fa4dcc04acbf" providerId="AD" clId="Web-{738E52DF-44D5-4411-BE09-1B0A45EC519D}" dt="2019-11-13T00:36:00.007" v="34"/>
      <pc:docMkLst>
        <pc:docMk/>
      </pc:docMkLst>
      <pc:sldChg chg="delCm">
        <pc:chgData name="Paula Morales" userId="S::paula.morales@hacla.org::a2dc8151-b8e4-474c-a7d7-fa4dcc04acbf" providerId="AD" clId="Web-{738E52DF-44D5-4411-BE09-1B0A45EC519D}" dt="2019-11-13T00:35:39.522" v="33"/>
        <pc:sldMkLst>
          <pc:docMk/>
          <pc:sldMk cId="1140810432" sldId="277"/>
        </pc:sldMkLst>
      </pc:sldChg>
      <pc:sldChg chg="delCm">
        <pc:chgData name="Paula Morales" userId="S::paula.morales@hacla.org::a2dc8151-b8e4-474c-a7d7-fa4dcc04acbf" providerId="AD" clId="Web-{738E52DF-44D5-4411-BE09-1B0A45EC519D}" dt="2019-11-13T00:36:00.007" v="34"/>
        <pc:sldMkLst>
          <pc:docMk/>
          <pc:sldMk cId="0" sldId="362"/>
        </pc:sldMkLst>
      </pc:sldChg>
      <pc:sldChg chg="modSp">
        <pc:chgData name="Paula Morales" userId="S::paula.morales@hacla.org::a2dc8151-b8e4-474c-a7d7-fa4dcc04acbf" providerId="AD" clId="Web-{738E52DF-44D5-4411-BE09-1B0A45EC519D}" dt="2019-11-13T00:34:25.347" v="30" actId="20577"/>
        <pc:sldMkLst>
          <pc:docMk/>
          <pc:sldMk cId="2256907609" sldId="372"/>
        </pc:sldMkLst>
        <pc:spChg chg="mod">
          <ac:chgData name="Paula Morales" userId="S::paula.morales@hacla.org::a2dc8151-b8e4-474c-a7d7-fa4dcc04acbf" providerId="AD" clId="Web-{738E52DF-44D5-4411-BE09-1B0A45EC519D}" dt="2019-11-13T00:34:25.347" v="30" actId="20577"/>
          <ac:spMkLst>
            <pc:docMk/>
            <pc:sldMk cId="2256907609" sldId="372"/>
            <ac:spMk id="5" creationId="{E232812D-D2BD-48D9-8B01-0AD3E26CA596}"/>
          </ac:spMkLst>
        </pc:spChg>
      </pc:sldChg>
    </pc:docChg>
  </pc:docChgLst>
  <pc:docChgLst>
    <pc:chgData name="Paula Morales" userId="S::paula.morales@hacla.org::a2dc8151-b8e4-474c-a7d7-fa4dcc04acbf" providerId="AD" clId="Web-{AC4CF5C8-353B-4300-8531-594A989E45CB}"/>
    <pc:docChg chg="addSld modSld">
      <pc:chgData name="Paula Morales" userId="S::paula.morales@hacla.org::a2dc8151-b8e4-474c-a7d7-fa4dcc04acbf" providerId="AD" clId="Web-{AC4CF5C8-353B-4300-8531-594A989E45CB}" dt="2019-11-01T15:53:41.272" v="90" actId="20577"/>
      <pc:docMkLst>
        <pc:docMk/>
      </pc:docMkLst>
      <pc:sldChg chg="modSp">
        <pc:chgData name="Paula Morales" userId="S::paula.morales@hacla.org::a2dc8151-b8e4-474c-a7d7-fa4dcc04acbf" providerId="AD" clId="Web-{AC4CF5C8-353B-4300-8531-594A989E45CB}" dt="2019-11-01T15:43:59.921" v="26" actId="20577"/>
        <pc:sldMkLst>
          <pc:docMk/>
          <pc:sldMk cId="0" sldId="357"/>
        </pc:sldMkLst>
        <pc:spChg chg="mod">
          <ac:chgData name="Paula Morales" userId="S::paula.morales@hacla.org::a2dc8151-b8e4-474c-a7d7-fa4dcc04acbf" providerId="AD" clId="Web-{AC4CF5C8-353B-4300-8531-594A989E45CB}" dt="2019-11-01T15:43:59.921" v="26" actId="20577"/>
          <ac:spMkLst>
            <pc:docMk/>
            <pc:sldMk cId="0" sldId="357"/>
            <ac:spMk id="31748" creationId="{63A26BA8-C90E-44C7-AC92-C4AB3B78F30E}"/>
          </ac:spMkLst>
        </pc:spChg>
      </pc:sldChg>
      <pc:sldChg chg="modSp">
        <pc:chgData name="Paula Morales" userId="S::paula.morales@hacla.org::a2dc8151-b8e4-474c-a7d7-fa4dcc04acbf" providerId="AD" clId="Web-{AC4CF5C8-353B-4300-8531-594A989E45CB}" dt="2019-11-01T15:44:51.421" v="32" actId="20577"/>
        <pc:sldMkLst>
          <pc:docMk/>
          <pc:sldMk cId="0" sldId="362"/>
        </pc:sldMkLst>
        <pc:spChg chg="mod">
          <ac:chgData name="Paula Morales" userId="S::paula.morales@hacla.org::a2dc8151-b8e4-474c-a7d7-fa4dcc04acbf" providerId="AD" clId="Web-{AC4CF5C8-353B-4300-8531-594A989E45CB}" dt="2019-11-01T15:44:51.421" v="32" actId="20577"/>
          <ac:spMkLst>
            <pc:docMk/>
            <pc:sldMk cId="0" sldId="362"/>
            <ac:spMk id="32772" creationId="{41CBCBED-4F63-4E80-8C8B-283913D648CA}"/>
          </ac:spMkLst>
        </pc:spChg>
      </pc:sldChg>
      <pc:sldChg chg="modSp">
        <pc:chgData name="Paula Morales" userId="S::paula.morales@hacla.org::a2dc8151-b8e4-474c-a7d7-fa4dcc04acbf" providerId="AD" clId="Web-{AC4CF5C8-353B-4300-8531-594A989E45CB}" dt="2019-11-01T15:52:04.785" v="52" actId="20577"/>
        <pc:sldMkLst>
          <pc:docMk/>
          <pc:sldMk cId="0" sldId="364"/>
        </pc:sldMkLst>
        <pc:spChg chg="mod">
          <ac:chgData name="Paula Morales" userId="S::paula.morales@hacla.org::a2dc8151-b8e4-474c-a7d7-fa4dcc04acbf" providerId="AD" clId="Web-{AC4CF5C8-353B-4300-8531-594A989E45CB}" dt="2019-11-01T15:52:04.785" v="52" actId="20577"/>
          <ac:spMkLst>
            <pc:docMk/>
            <pc:sldMk cId="0" sldId="364"/>
            <ac:spMk id="33796" creationId="{E83C0502-C76C-411E-A48B-B1D437BB2C51}"/>
          </ac:spMkLst>
        </pc:spChg>
      </pc:sldChg>
      <pc:sldChg chg="modSp add replId">
        <pc:chgData name="Paula Morales" userId="S::paula.morales@hacla.org::a2dc8151-b8e4-474c-a7d7-fa4dcc04acbf" providerId="AD" clId="Web-{AC4CF5C8-353B-4300-8531-594A989E45CB}" dt="2019-11-01T15:53:41.272" v="89" actId="20577"/>
        <pc:sldMkLst>
          <pc:docMk/>
          <pc:sldMk cId="4179583579" sldId="370"/>
        </pc:sldMkLst>
        <pc:spChg chg="mod">
          <ac:chgData name="Paula Morales" userId="S::paula.morales@hacla.org::a2dc8151-b8e4-474c-a7d7-fa4dcc04acbf" providerId="AD" clId="Web-{AC4CF5C8-353B-4300-8531-594A989E45CB}" dt="2019-11-01T15:53:41.272" v="89" actId="20577"/>
          <ac:spMkLst>
            <pc:docMk/>
            <pc:sldMk cId="4179583579" sldId="370"/>
            <ac:spMk id="33796" creationId="{E83C0502-C76C-411E-A48B-B1D437BB2C51}"/>
          </ac:spMkLst>
        </pc:spChg>
      </pc:sldChg>
    </pc:docChg>
  </pc:docChgLst>
  <pc:docChgLst>
    <pc:chgData name="Blanca Vasquez" userId="S::blanca.vasquez@hacla.org::b93c3c07-120a-4e97-afd9-0c39c39551bd" providerId="AD" clId="Web-{00E97C6A-2F07-49DA-90D8-CAD5887F9785}"/>
    <pc:docChg chg="modSld">
      <pc:chgData name="Blanca Vasquez" userId="S::blanca.vasquez@hacla.org::b93c3c07-120a-4e97-afd9-0c39c39551bd" providerId="AD" clId="Web-{00E97C6A-2F07-49DA-90D8-CAD5887F9785}" dt="2019-10-24T22:16:33.966" v="35" actId="1076"/>
      <pc:docMkLst>
        <pc:docMk/>
      </pc:docMkLst>
      <pc:sldChg chg="addCm">
        <pc:chgData name="Blanca Vasquez" userId="S::blanca.vasquez@hacla.org::b93c3c07-120a-4e97-afd9-0c39c39551bd" providerId="AD" clId="Web-{00E97C6A-2F07-49DA-90D8-CAD5887F9785}" dt="2019-10-24T22:11:34.009" v="0"/>
        <pc:sldMkLst>
          <pc:docMk/>
          <pc:sldMk cId="1140810432" sldId="277"/>
        </pc:sldMkLst>
      </pc:sldChg>
      <pc:sldChg chg="modSp addCm">
        <pc:chgData name="Blanca Vasquez" userId="S::blanca.vasquez@hacla.org::b93c3c07-120a-4e97-afd9-0c39c39551bd" providerId="AD" clId="Web-{00E97C6A-2F07-49DA-90D8-CAD5887F9785}" dt="2019-10-24T22:16:29.935" v="33" actId="20577"/>
        <pc:sldMkLst>
          <pc:docMk/>
          <pc:sldMk cId="0" sldId="362"/>
        </pc:sldMkLst>
        <pc:spChg chg="mod">
          <ac:chgData name="Blanca Vasquez" userId="S::blanca.vasquez@hacla.org::b93c3c07-120a-4e97-afd9-0c39c39551bd" providerId="AD" clId="Web-{00E97C6A-2F07-49DA-90D8-CAD5887F9785}" dt="2019-10-24T22:16:29.935" v="33" actId="20577"/>
          <ac:spMkLst>
            <pc:docMk/>
            <pc:sldMk cId="0" sldId="362"/>
            <ac:spMk id="32772" creationId="{41CBCBED-4F63-4E80-8C8B-283913D648CA}"/>
          </ac:spMkLst>
        </pc:spChg>
      </pc:sldChg>
      <pc:sldChg chg="modSp">
        <pc:chgData name="Blanca Vasquez" userId="S::blanca.vasquez@hacla.org::b93c3c07-120a-4e97-afd9-0c39c39551bd" providerId="AD" clId="Web-{00E97C6A-2F07-49DA-90D8-CAD5887F9785}" dt="2019-10-24T22:16:33.966" v="35" actId="1076"/>
        <pc:sldMkLst>
          <pc:docMk/>
          <pc:sldMk cId="0" sldId="364"/>
        </pc:sldMkLst>
        <pc:spChg chg="mod">
          <ac:chgData name="Blanca Vasquez" userId="S::blanca.vasquez@hacla.org::b93c3c07-120a-4e97-afd9-0c39c39551bd" providerId="AD" clId="Web-{00E97C6A-2F07-49DA-90D8-CAD5887F9785}" dt="2019-10-24T22:16:33.966" v="35" actId="1076"/>
          <ac:spMkLst>
            <pc:docMk/>
            <pc:sldMk cId="0" sldId="364"/>
            <ac:spMk id="33796" creationId="{E83C0502-C76C-411E-A48B-B1D437BB2C51}"/>
          </ac:spMkLst>
        </pc:spChg>
      </pc:sldChg>
    </pc:docChg>
  </pc:docChgLst>
  <pc:docChgLst>
    <pc:chgData name="Paula Morales" userId="S::paula.morales@hacla.org::a2dc8151-b8e4-474c-a7d7-fa4dcc04acbf" providerId="AD" clId="Web-{14465C5A-75A9-4155-9F9F-9D3ACCD28847}"/>
    <pc:docChg chg="addSld delSld modSld">
      <pc:chgData name="Paula Morales" userId="S::paula.morales@hacla.org::a2dc8151-b8e4-474c-a7d7-fa4dcc04acbf" providerId="AD" clId="Web-{14465C5A-75A9-4155-9F9F-9D3ACCD28847}" dt="2019-11-12T17:20:45.683" v="526" actId="20577"/>
      <pc:docMkLst>
        <pc:docMk/>
      </pc:docMkLst>
      <pc:sldChg chg="addSp delSp modSp add replId">
        <pc:chgData name="Paula Morales" userId="S::paula.morales@hacla.org::a2dc8151-b8e4-474c-a7d7-fa4dcc04acbf" providerId="AD" clId="Web-{14465C5A-75A9-4155-9F9F-9D3ACCD28847}" dt="2019-11-12T17:11:24.991" v="294" actId="20577"/>
        <pc:sldMkLst>
          <pc:docMk/>
          <pc:sldMk cId="2256907609" sldId="372"/>
        </pc:sldMkLst>
        <pc:spChg chg="mod">
          <ac:chgData name="Paula Morales" userId="S::paula.morales@hacla.org::a2dc8151-b8e4-474c-a7d7-fa4dcc04acbf" providerId="AD" clId="Web-{14465C5A-75A9-4155-9F9F-9D3ACCD28847}" dt="2019-11-12T17:03:26.486" v="7" actId="20577"/>
          <ac:spMkLst>
            <pc:docMk/>
            <pc:sldMk cId="2256907609" sldId="372"/>
            <ac:spMk id="3" creationId="{C5D0A8BE-7B04-4D2D-9E0D-4B366E3ED286}"/>
          </ac:spMkLst>
        </pc:spChg>
        <pc:spChg chg="add del mod">
          <ac:chgData name="Paula Morales" userId="S::paula.morales@hacla.org::a2dc8151-b8e4-474c-a7d7-fa4dcc04acbf" providerId="AD" clId="Web-{14465C5A-75A9-4155-9F9F-9D3ACCD28847}" dt="2019-11-12T17:03:57.705" v="14"/>
          <ac:spMkLst>
            <pc:docMk/>
            <pc:sldMk cId="2256907609" sldId="372"/>
            <ac:spMk id="4" creationId="{01AB6959-520A-421A-ACD4-4061FC051F6B}"/>
          </ac:spMkLst>
        </pc:spChg>
        <pc:spChg chg="add mod">
          <ac:chgData name="Paula Morales" userId="S::paula.morales@hacla.org::a2dc8151-b8e4-474c-a7d7-fa4dcc04acbf" providerId="AD" clId="Web-{14465C5A-75A9-4155-9F9F-9D3ACCD28847}" dt="2019-11-12T17:11:24.991" v="294" actId="20577"/>
          <ac:spMkLst>
            <pc:docMk/>
            <pc:sldMk cId="2256907609" sldId="372"/>
            <ac:spMk id="5" creationId="{E232812D-D2BD-48D9-8B01-0AD3E26CA596}"/>
          </ac:spMkLst>
        </pc:spChg>
        <pc:spChg chg="mod">
          <ac:chgData name="Paula Morales" userId="S::paula.morales@hacla.org::a2dc8151-b8e4-474c-a7d7-fa4dcc04acbf" providerId="AD" clId="Web-{14465C5A-75A9-4155-9F9F-9D3ACCD28847}" dt="2019-11-12T17:04:53.315" v="17" actId="20577"/>
          <ac:spMkLst>
            <pc:docMk/>
            <pc:sldMk cId="2256907609" sldId="372"/>
            <ac:spMk id="35842" creationId="{D7DDA868-6C74-4F68-83E4-0ECF2FBE4D69}"/>
          </ac:spMkLst>
        </pc:spChg>
      </pc:sldChg>
      <pc:sldChg chg="addSp modSp new del">
        <pc:chgData name="Paula Morales" userId="S::paula.morales@hacla.org::a2dc8151-b8e4-474c-a7d7-fa4dcc04acbf" providerId="AD" clId="Web-{14465C5A-75A9-4155-9F9F-9D3ACCD28847}" dt="2019-11-12T17:03:18.877" v="4"/>
        <pc:sldMkLst>
          <pc:docMk/>
          <pc:sldMk cId="2522804781" sldId="372"/>
        </pc:sldMkLst>
        <pc:spChg chg="add mod">
          <ac:chgData name="Paula Morales" userId="S::paula.morales@hacla.org::a2dc8151-b8e4-474c-a7d7-fa4dcc04acbf" providerId="AD" clId="Web-{14465C5A-75A9-4155-9F9F-9D3ACCD28847}" dt="2019-11-12T17:03:13.814" v="3" actId="1076"/>
          <ac:spMkLst>
            <pc:docMk/>
            <pc:sldMk cId="2522804781" sldId="372"/>
            <ac:spMk id="3" creationId="{A10211AB-ED55-4402-9F11-DBCF7806BC75}"/>
          </ac:spMkLst>
        </pc:spChg>
      </pc:sldChg>
      <pc:sldChg chg="modSp add replId">
        <pc:chgData name="Paula Morales" userId="S::paula.morales@hacla.org::a2dc8151-b8e4-474c-a7d7-fa4dcc04acbf" providerId="AD" clId="Web-{14465C5A-75A9-4155-9F9F-9D3ACCD28847}" dt="2019-11-12T17:20:45.683" v="525" actId="20577"/>
        <pc:sldMkLst>
          <pc:docMk/>
          <pc:sldMk cId="2277235420" sldId="373"/>
        </pc:sldMkLst>
        <pc:spChg chg="mod">
          <ac:chgData name="Paula Morales" userId="S::paula.morales@hacla.org::a2dc8151-b8e4-474c-a7d7-fa4dcc04acbf" providerId="AD" clId="Web-{14465C5A-75A9-4155-9F9F-9D3ACCD28847}" dt="2019-11-12T17:20:45.683" v="525" actId="20577"/>
          <ac:spMkLst>
            <pc:docMk/>
            <pc:sldMk cId="2277235420" sldId="373"/>
            <ac:spMk id="5" creationId="{E232812D-D2BD-48D9-8B01-0AD3E26CA596}"/>
          </ac:spMkLst>
        </pc:spChg>
        <pc:spChg chg="mod">
          <ac:chgData name="Paula Morales" userId="S::paula.morales@hacla.org::a2dc8151-b8e4-474c-a7d7-fa4dcc04acbf" providerId="AD" clId="Web-{14465C5A-75A9-4155-9F9F-9D3ACCD28847}" dt="2019-11-12T17:11:33.787" v="296" actId="20577"/>
          <ac:spMkLst>
            <pc:docMk/>
            <pc:sldMk cId="2277235420" sldId="373"/>
            <ac:spMk id="35842" creationId="{D7DDA868-6C74-4F68-83E4-0ECF2FBE4D69}"/>
          </ac:spMkLst>
        </pc:spChg>
      </pc:sldChg>
    </pc:docChg>
  </pc:docChgLst>
  <pc:docChgLst>
    <pc:chgData name="Armine Petrosyan" userId="S::armine.petrosyan@hacla.org::85e38e9a-73e7-4b09-95d9-e1f3746caeff" providerId="AD" clId="Web-{3C6C040E-B67D-45D4-9BE0-A55AAA89D8A4}"/>
    <pc:docChg chg="modSld">
      <pc:chgData name="Armine Petrosyan" userId="S::armine.petrosyan@hacla.org::85e38e9a-73e7-4b09-95d9-e1f3746caeff" providerId="AD" clId="Web-{3C6C040E-B67D-45D4-9BE0-A55AAA89D8A4}" dt="2019-11-14T02:01:22.501" v="82" actId="20577"/>
      <pc:docMkLst>
        <pc:docMk/>
      </pc:docMkLst>
      <pc:sldChg chg="modSp">
        <pc:chgData name="Armine Petrosyan" userId="S::armine.petrosyan@hacla.org::85e38e9a-73e7-4b09-95d9-e1f3746caeff" providerId="AD" clId="Web-{3C6C040E-B67D-45D4-9BE0-A55AAA89D8A4}" dt="2019-11-14T02:00:57.032" v="73" actId="20577"/>
        <pc:sldMkLst>
          <pc:docMk/>
          <pc:sldMk cId="945178002" sldId="374"/>
        </pc:sldMkLst>
        <pc:spChg chg="mod">
          <ac:chgData name="Armine Petrosyan" userId="S::armine.petrosyan@hacla.org::85e38e9a-73e7-4b09-95d9-e1f3746caeff" providerId="AD" clId="Web-{3C6C040E-B67D-45D4-9BE0-A55AAA89D8A4}" dt="2019-11-14T02:00:57.032" v="73" actId="20577"/>
          <ac:spMkLst>
            <pc:docMk/>
            <pc:sldMk cId="945178002" sldId="374"/>
            <ac:spMk id="2" creationId="{00000000-0000-0000-0000-000000000000}"/>
          </ac:spMkLst>
        </pc:spChg>
      </pc:sldChg>
      <pc:sldChg chg="modSp">
        <pc:chgData name="Armine Petrosyan" userId="S::armine.petrosyan@hacla.org::85e38e9a-73e7-4b09-95d9-e1f3746caeff" providerId="AD" clId="Web-{3C6C040E-B67D-45D4-9BE0-A55AAA89D8A4}" dt="2019-11-14T02:01:22.501" v="81" actId="20577"/>
        <pc:sldMkLst>
          <pc:docMk/>
          <pc:sldMk cId="1502990335" sldId="375"/>
        </pc:sldMkLst>
        <pc:spChg chg="mod">
          <ac:chgData name="Armine Petrosyan" userId="S::armine.petrosyan@hacla.org::85e38e9a-73e7-4b09-95d9-e1f3746caeff" providerId="AD" clId="Web-{3C6C040E-B67D-45D4-9BE0-A55AAA89D8A4}" dt="2019-11-14T02:01:22.501" v="81" actId="20577"/>
          <ac:spMkLst>
            <pc:docMk/>
            <pc:sldMk cId="1502990335" sldId="375"/>
            <ac:spMk id="2" creationId="{00000000-0000-0000-0000-000000000000}"/>
          </ac:spMkLst>
        </pc:spChg>
      </pc:sldChg>
    </pc:docChg>
  </pc:docChgLst>
  <pc:docChgLst>
    <pc:chgData name="Paula Morales" userId="S::paula.morales@hacla.org::a2dc8151-b8e4-474c-a7d7-fa4dcc04acbf" providerId="AD" clId="Web-{84E6B445-9CEC-4830-A827-2D75F08FD0F0}"/>
    <pc:docChg chg="modSld">
      <pc:chgData name="Paula Morales" userId="S::paula.morales@hacla.org::a2dc8151-b8e4-474c-a7d7-fa4dcc04acbf" providerId="AD" clId="Web-{84E6B445-9CEC-4830-A827-2D75F08FD0F0}" dt="2019-10-15T22:24:36.238" v="199" actId="20577"/>
      <pc:docMkLst>
        <pc:docMk/>
      </pc:docMkLst>
      <pc:sldChg chg="modSp">
        <pc:chgData name="Paula Morales" userId="S::paula.morales@hacla.org::a2dc8151-b8e4-474c-a7d7-fa4dcc04acbf" providerId="AD" clId="Web-{84E6B445-9CEC-4830-A827-2D75F08FD0F0}" dt="2019-10-15T22:17:00.059" v="6" actId="20577"/>
        <pc:sldMkLst>
          <pc:docMk/>
          <pc:sldMk cId="2704000869" sldId="270"/>
        </pc:sldMkLst>
        <pc:spChg chg="mod">
          <ac:chgData name="Paula Morales" userId="S::paula.morales@hacla.org::a2dc8151-b8e4-474c-a7d7-fa4dcc04acbf" providerId="AD" clId="Web-{84E6B445-9CEC-4830-A827-2D75F08FD0F0}" dt="2019-10-15T22:17:00.059" v="6" actId="20577"/>
          <ac:spMkLst>
            <pc:docMk/>
            <pc:sldMk cId="2704000869" sldId="270"/>
            <ac:spMk id="9" creationId="{00000000-0000-0000-0000-000000000000}"/>
          </ac:spMkLst>
        </pc:spChg>
      </pc:sldChg>
      <pc:sldChg chg="modSp">
        <pc:chgData name="Paula Morales" userId="S::paula.morales@hacla.org::a2dc8151-b8e4-474c-a7d7-fa4dcc04acbf" providerId="AD" clId="Web-{84E6B445-9CEC-4830-A827-2D75F08FD0F0}" dt="2019-10-15T22:18:58.936" v="45" actId="20577"/>
        <pc:sldMkLst>
          <pc:docMk/>
          <pc:sldMk cId="0" sldId="358"/>
        </pc:sldMkLst>
        <pc:spChg chg="mod">
          <ac:chgData name="Paula Morales" userId="S::paula.morales@hacla.org::a2dc8151-b8e4-474c-a7d7-fa4dcc04acbf" providerId="AD" clId="Web-{84E6B445-9CEC-4830-A827-2D75F08FD0F0}" dt="2019-10-15T22:18:58.936" v="45" actId="20577"/>
          <ac:spMkLst>
            <pc:docMk/>
            <pc:sldMk cId="0" sldId="358"/>
            <ac:spMk id="3" creationId="{B4446C9F-C0C9-4F30-800F-FFFB394A4461}"/>
          </ac:spMkLst>
        </pc:spChg>
        <pc:spChg chg="mod">
          <ac:chgData name="Paula Morales" userId="S::paula.morales@hacla.org::a2dc8151-b8e4-474c-a7d7-fa4dcc04acbf" providerId="AD" clId="Web-{84E6B445-9CEC-4830-A827-2D75F08FD0F0}" dt="2019-10-15T22:17:29.872" v="14" actId="20577"/>
          <ac:spMkLst>
            <pc:docMk/>
            <pc:sldMk cId="0" sldId="358"/>
            <ac:spMk id="34818" creationId="{1C7EDC8B-141E-438C-B188-60D76F6EEAD0}"/>
          </ac:spMkLst>
        </pc:spChg>
      </pc:sldChg>
      <pc:sldChg chg="modSp">
        <pc:chgData name="Paula Morales" userId="S::paula.morales@hacla.org::a2dc8151-b8e4-474c-a7d7-fa4dcc04acbf" providerId="AD" clId="Web-{84E6B445-9CEC-4830-A827-2D75F08FD0F0}" dt="2019-10-15T22:24:36.222" v="198" actId="20577"/>
        <pc:sldMkLst>
          <pc:docMk/>
          <pc:sldMk cId="0" sldId="364"/>
        </pc:sldMkLst>
        <pc:spChg chg="mod">
          <ac:chgData name="Paula Morales" userId="S::paula.morales@hacla.org::a2dc8151-b8e4-474c-a7d7-fa4dcc04acbf" providerId="AD" clId="Web-{84E6B445-9CEC-4830-A827-2D75F08FD0F0}" dt="2019-10-15T22:24:36.222" v="198" actId="20577"/>
          <ac:spMkLst>
            <pc:docMk/>
            <pc:sldMk cId="0" sldId="364"/>
            <ac:spMk id="33796" creationId="{E83C0502-C76C-411E-A48B-B1D437BB2C51}"/>
          </ac:spMkLst>
        </pc:spChg>
      </pc:sldChg>
      <pc:sldChg chg="modSp">
        <pc:chgData name="Paula Morales" userId="S::paula.morales@hacla.org::a2dc8151-b8e4-474c-a7d7-fa4dcc04acbf" providerId="AD" clId="Web-{84E6B445-9CEC-4830-A827-2D75F08FD0F0}" dt="2019-10-15T22:22:34.673" v="161" actId="20577"/>
        <pc:sldMkLst>
          <pc:docMk/>
          <pc:sldMk cId="0" sldId="365"/>
        </pc:sldMkLst>
        <pc:spChg chg="mod">
          <ac:chgData name="Paula Morales" userId="S::paula.morales@hacla.org::a2dc8151-b8e4-474c-a7d7-fa4dcc04acbf" providerId="AD" clId="Web-{84E6B445-9CEC-4830-A827-2D75F08FD0F0}" dt="2019-10-15T22:22:34.673" v="161" actId="20577"/>
          <ac:spMkLst>
            <pc:docMk/>
            <pc:sldMk cId="0" sldId="365"/>
            <ac:spMk id="3" creationId="{C5D0A8BE-7B04-4D2D-9E0D-4B366E3ED286}"/>
          </ac:spMkLst>
        </pc:spChg>
        <pc:spChg chg="mod">
          <ac:chgData name="Paula Morales" userId="S::paula.morales@hacla.org::a2dc8151-b8e4-474c-a7d7-fa4dcc04acbf" providerId="AD" clId="Web-{84E6B445-9CEC-4830-A827-2D75F08FD0F0}" dt="2019-10-15T22:19:11.811" v="57" actId="20577"/>
          <ac:spMkLst>
            <pc:docMk/>
            <pc:sldMk cId="0" sldId="365"/>
            <ac:spMk id="35842" creationId="{D7DDA868-6C74-4F68-83E4-0ECF2FBE4D69}"/>
          </ac:spMkLst>
        </pc:spChg>
      </pc:sldChg>
    </pc:docChg>
  </pc:docChgLst>
  <pc:docChgLst>
    <pc:chgData name="Robin Fox" userId="S::robin.fox@hacla.org::050b9184-e486-47d8-a431-3716603a8ec8" providerId="AD" clId="Web-{5B72ACAA-6512-40D8-839A-35E82850D697}"/>
    <pc:docChg chg="modSld">
      <pc:chgData name="Robin Fox" userId="S::robin.fox@hacla.org::050b9184-e486-47d8-a431-3716603a8ec8" providerId="AD" clId="Web-{5B72ACAA-6512-40D8-839A-35E82850D697}" dt="2019-11-07T19:09:55.324" v="138" actId="1076"/>
      <pc:docMkLst>
        <pc:docMk/>
      </pc:docMkLst>
      <pc:sldChg chg="addSp modSp">
        <pc:chgData name="Robin Fox" userId="S::robin.fox@hacla.org::050b9184-e486-47d8-a431-3716603a8ec8" providerId="AD" clId="Web-{5B72ACAA-6512-40D8-839A-35E82850D697}" dt="2019-11-07T19:09:55.324" v="138" actId="1076"/>
        <pc:sldMkLst>
          <pc:docMk/>
          <pc:sldMk cId="3015447966" sldId="286"/>
        </pc:sldMkLst>
        <pc:spChg chg="mod">
          <ac:chgData name="Robin Fox" userId="S::robin.fox@hacla.org::050b9184-e486-47d8-a431-3716603a8ec8" providerId="AD" clId="Web-{5B72ACAA-6512-40D8-839A-35E82850D697}" dt="2019-11-07T19:09:54.027" v="136" actId="20577"/>
          <ac:spMkLst>
            <pc:docMk/>
            <pc:sldMk cId="3015447966" sldId="286"/>
            <ac:spMk id="2" creationId="{00000000-0000-0000-0000-000000000000}"/>
          </ac:spMkLst>
        </pc:spChg>
        <pc:picChg chg="add mod">
          <ac:chgData name="Robin Fox" userId="S::robin.fox@hacla.org::050b9184-e486-47d8-a431-3716603a8ec8" providerId="AD" clId="Web-{5B72ACAA-6512-40D8-839A-35E82850D697}" dt="2019-11-07T19:09:55.324" v="138" actId="1076"/>
          <ac:picMkLst>
            <pc:docMk/>
            <pc:sldMk cId="3015447966" sldId="286"/>
            <ac:picMk id="4" creationId="{2560BF76-6639-4F2E-BA44-BD78312AD07E}"/>
          </ac:picMkLst>
        </pc:picChg>
      </pc:sldChg>
    </pc:docChg>
  </pc:docChgLst>
  <pc:docChgLst>
    <pc:chgData name="Connie Loyola" userId="S::connie.loyola@hacla.org::d1f4213b-2afb-49e4-9f0c-6474dfe4b68d" providerId="AD" clId="Web-{A99EB09C-B4A2-43A2-B2F5-465722270AEB}"/>
    <pc:docChg chg="modSld">
      <pc:chgData name="Connie Loyola" userId="S::connie.loyola@hacla.org::d1f4213b-2afb-49e4-9f0c-6474dfe4b68d" providerId="AD" clId="Web-{A99EB09C-B4A2-43A2-B2F5-465722270AEB}" dt="2019-11-12T20:45:11.832" v="13" actId="1076"/>
      <pc:docMkLst>
        <pc:docMk/>
      </pc:docMkLst>
      <pc:sldChg chg="modSp">
        <pc:chgData name="Connie Loyola" userId="S::connie.loyola@hacla.org::d1f4213b-2afb-49e4-9f0c-6474dfe4b68d" providerId="AD" clId="Web-{A99EB09C-B4A2-43A2-B2F5-465722270AEB}" dt="2019-11-12T20:44:06.613" v="2" actId="20577"/>
        <pc:sldMkLst>
          <pc:docMk/>
          <pc:sldMk cId="278678031" sldId="279"/>
        </pc:sldMkLst>
        <pc:spChg chg="mod">
          <ac:chgData name="Connie Loyola" userId="S::connie.loyola@hacla.org::d1f4213b-2afb-49e4-9f0c-6474dfe4b68d" providerId="AD" clId="Web-{A99EB09C-B4A2-43A2-B2F5-465722270AEB}" dt="2019-11-12T20:44:06.613" v="2" actId="20577"/>
          <ac:spMkLst>
            <pc:docMk/>
            <pc:sldMk cId="278678031" sldId="279"/>
            <ac:spMk id="2" creationId="{00000000-0000-0000-0000-000000000000}"/>
          </ac:spMkLst>
        </pc:spChg>
      </pc:sldChg>
      <pc:sldChg chg="modSp">
        <pc:chgData name="Connie Loyola" userId="S::connie.loyola@hacla.org::d1f4213b-2afb-49e4-9f0c-6474dfe4b68d" providerId="AD" clId="Web-{A99EB09C-B4A2-43A2-B2F5-465722270AEB}" dt="2019-11-12T20:44:25.128" v="9" actId="20577"/>
        <pc:sldMkLst>
          <pc:docMk/>
          <pc:sldMk cId="2068349335" sldId="282"/>
        </pc:sldMkLst>
        <pc:spChg chg="mod">
          <ac:chgData name="Connie Loyola" userId="S::connie.loyola@hacla.org::d1f4213b-2afb-49e4-9f0c-6474dfe4b68d" providerId="AD" clId="Web-{A99EB09C-B4A2-43A2-B2F5-465722270AEB}" dt="2019-11-12T20:44:25.128" v="9" actId="20577"/>
          <ac:spMkLst>
            <pc:docMk/>
            <pc:sldMk cId="2068349335" sldId="282"/>
            <ac:spMk id="2" creationId="{00000000-0000-0000-0000-000000000000}"/>
          </ac:spMkLst>
        </pc:spChg>
      </pc:sldChg>
      <pc:sldChg chg="modSp">
        <pc:chgData name="Connie Loyola" userId="S::connie.loyola@hacla.org::d1f4213b-2afb-49e4-9f0c-6474dfe4b68d" providerId="AD" clId="Web-{A99EB09C-B4A2-43A2-B2F5-465722270AEB}" dt="2019-11-12T20:44:15.956" v="7" actId="20577"/>
        <pc:sldMkLst>
          <pc:docMk/>
          <pc:sldMk cId="782095867" sldId="283"/>
        </pc:sldMkLst>
        <pc:spChg chg="mod">
          <ac:chgData name="Connie Loyola" userId="S::connie.loyola@hacla.org::d1f4213b-2afb-49e4-9f0c-6474dfe4b68d" providerId="AD" clId="Web-{A99EB09C-B4A2-43A2-B2F5-465722270AEB}" dt="2019-11-12T20:44:15.956" v="7" actId="20577"/>
          <ac:spMkLst>
            <pc:docMk/>
            <pc:sldMk cId="782095867" sldId="283"/>
            <ac:spMk id="2" creationId="{00000000-0000-0000-0000-000000000000}"/>
          </ac:spMkLst>
        </pc:spChg>
      </pc:sldChg>
      <pc:sldChg chg="modSp">
        <pc:chgData name="Connie Loyola" userId="S::connie.loyola@hacla.org::d1f4213b-2afb-49e4-9f0c-6474dfe4b68d" providerId="AD" clId="Web-{A99EB09C-B4A2-43A2-B2F5-465722270AEB}" dt="2019-11-12T20:45:11.832" v="13" actId="1076"/>
        <pc:sldMkLst>
          <pc:docMk/>
          <pc:sldMk cId="0" sldId="358"/>
        </pc:sldMkLst>
        <pc:spChg chg="mod">
          <ac:chgData name="Connie Loyola" userId="S::connie.loyola@hacla.org::d1f4213b-2afb-49e4-9f0c-6474dfe4b68d" providerId="AD" clId="Web-{A99EB09C-B4A2-43A2-B2F5-465722270AEB}" dt="2019-11-12T20:45:11.832" v="13" actId="1076"/>
          <ac:spMkLst>
            <pc:docMk/>
            <pc:sldMk cId="0" sldId="358"/>
            <ac:spMk id="34818" creationId="{1C7EDC8B-141E-438C-B188-60D76F6EEAD0}"/>
          </ac:spMkLst>
        </pc:spChg>
      </pc:sldChg>
    </pc:docChg>
  </pc:docChgLst>
  <pc:docChgLst>
    <pc:chgData name="Paula Morales" userId="S::paula.morales@hacla.org::a2dc8151-b8e4-474c-a7d7-fa4dcc04acbf" providerId="AD" clId="Web-{B474BF5D-0250-46AD-AD4C-93F758C63EA7}"/>
    <pc:docChg chg="modSld">
      <pc:chgData name="Paula Morales" userId="S::paula.morales@hacla.org::a2dc8151-b8e4-474c-a7d7-fa4dcc04acbf" providerId="AD" clId="Web-{B474BF5D-0250-46AD-AD4C-93F758C63EA7}" dt="2019-11-12T22:01:00.157" v="384" actId="14100"/>
      <pc:docMkLst>
        <pc:docMk/>
      </pc:docMkLst>
      <pc:sldChg chg="modSp">
        <pc:chgData name="Paula Morales" userId="S::paula.morales@hacla.org::a2dc8151-b8e4-474c-a7d7-fa4dcc04acbf" providerId="AD" clId="Web-{B474BF5D-0250-46AD-AD4C-93F758C63EA7}" dt="2019-11-12T22:01:00.157" v="384" actId="14100"/>
        <pc:sldMkLst>
          <pc:docMk/>
          <pc:sldMk cId="0" sldId="358"/>
        </pc:sldMkLst>
        <pc:spChg chg="mod">
          <ac:chgData name="Paula Morales" userId="S::paula.morales@hacla.org::a2dc8151-b8e4-474c-a7d7-fa4dcc04acbf" providerId="AD" clId="Web-{B474BF5D-0250-46AD-AD4C-93F758C63EA7}" dt="2019-11-12T22:01:00.157" v="384" actId="14100"/>
          <ac:spMkLst>
            <pc:docMk/>
            <pc:sldMk cId="0" sldId="358"/>
            <ac:spMk id="3" creationId="{B4446C9F-C0C9-4F30-800F-FFFB394A4461}"/>
          </ac:spMkLst>
        </pc:spChg>
      </pc:sldChg>
      <pc:sldChg chg="modSp">
        <pc:chgData name="Paula Morales" userId="S::paula.morales@hacla.org::a2dc8151-b8e4-474c-a7d7-fa4dcc04acbf" providerId="AD" clId="Web-{B474BF5D-0250-46AD-AD4C-93F758C63EA7}" dt="2019-11-12T21:58:01.686" v="306" actId="14100"/>
        <pc:sldMkLst>
          <pc:docMk/>
          <pc:sldMk cId="0" sldId="365"/>
        </pc:sldMkLst>
        <pc:spChg chg="mod">
          <ac:chgData name="Paula Morales" userId="S::paula.morales@hacla.org::a2dc8151-b8e4-474c-a7d7-fa4dcc04acbf" providerId="AD" clId="Web-{B474BF5D-0250-46AD-AD4C-93F758C63EA7}" dt="2019-11-12T21:58:01.686" v="306" actId="14100"/>
          <ac:spMkLst>
            <pc:docMk/>
            <pc:sldMk cId="0" sldId="365"/>
            <ac:spMk id="3" creationId="{C5D0A8BE-7B04-4D2D-9E0D-4B366E3ED286}"/>
          </ac:spMkLst>
        </pc:spChg>
      </pc:sldChg>
    </pc:docChg>
  </pc:docChgLst>
  <pc:docChgLst>
    <pc:chgData name="Lilian Zaghian" userId="S::lilian.zaghian@hacla.org::1ece753d-0b10-4663-9396-1e51b0608411" providerId="AD" clId="Web-{0BDA7B76-4A1D-4DE3-956B-F37F6906CC83}"/>
    <pc:docChg chg="modSld">
      <pc:chgData name="Lilian Zaghian" userId="S::lilian.zaghian@hacla.org::1ece753d-0b10-4663-9396-1e51b0608411" providerId="AD" clId="Web-{0BDA7B76-4A1D-4DE3-956B-F37F6906CC83}" dt="2019-10-15T20:47:42.466" v="2" actId="20577"/>
      <pc:docMkLst>
        <pc:docMk/>
      </pc:docMkLst>
      <pc:sldChg chg="modSp">
        <pc:chgData name="Lilian Zaghian" userId="S::lilian.zaghian@hacla.org::1ece753d-0b10-4663-9396-1e51b0608411" providerId="AD" clId="Web-{0BDA7B76-4A1D-4DE3-956B-F37F6906CC83}" dt="2019-10-15T20:47:35.310" v="1" actId="20577"/>
        <pc:sldMkLst>
          <pc:docMk/>
          <pc:sldMk cId="782095867" sldId="283"/>
        </pc:sldMkLst>
        <pc:spChg chg="mod">
          <ac:chgData name="Lilian Zaghian" userId="S::lilian.zaghian@hacla.org::1ece753d-0b10-4663-9396-1e51b0608411" providerId="AD" clId="Web-{0BDA7B76-4A1D-4DE3-956B-F37F6906CC83}" dt="2019-10-15T20:47:35.310" v="1" actId="20577"/>
          <ac:spMkLst>
            <pc:docMk/>
            <pc:sldMk cId="782095867" sldId="283"/>
            <ac:spMk id="2" creationId="{00000000-0000-0000-0000-000000000000}"/>
          </ac:spMkLst>
        </pc:spChg>
      </pc:sldChg>
    </pc:docChg>
  </pc:docChgLst>
  <pc:docChgLst>
    <pc:chgData name="Connie Loyola" userId="S::connie.loyola@hacla.org::d1f4213b-2afb-49e4-9f0c-6474dfe4b68d" providerId="AD" clId="Web-{86D5973C-E6B6-47CB-8549-243178D4DC96}"/>
    <pc:docChg chg="delSld modSld sldOrd">
      <pc:chgData name="Connie Loyola" userId="S::connie.loyola@hacla.org::d1f4213b-2afb-49e4-9f0c-6474dfe4b68d" providerId="AD" clId="Web-{86D5973C-E6B6-47CB-8549-243178D4DC96}" dt="2019-11-12T19:51:42.520" v="131"/>
      <pc:docMkLst>
        <pc:docMk/>
      </pc:docMkLst>
      <pc:sldChg chg="del">
        <pc:chgData name="Connie Loyola" userId="S::connie.loyola@hacla.org::d1f4213b-2afb-49e4-9f0c-6474dfe4b68d" providerId="AD" clId="Web-{86D5973C-E6B6-47CB-8549-243178D4DC96}" dt="2019-11-12T19:45:54.017" v="125"/>
        <pc:sldMkLst>
          <pc:docMk/>
          <pc:sldMk cId="2517145017" sldId="265"/>
        </pc:sldMkLst>
      </pc:sldChg>
      <pc:sldChg chg="modSp ord">
        <pc:chgData name="Connie Loyola" userId="S::connie.loyola@hacla.org::d1f4213b-2afb-49e4-9f0c-6474dfe4b68d" providerId="AD" clId="Web-{86D5973C-E6B6-47CB-8549-243178D4DC96}" dt="2019-11-12T19:45:42.517" v="124" actId="14100"/>
        <pc:sldMkLst>
          <pc:docMk/>
          <pc:sldMk cId="172155167" sldId="266"/>
        </pc:sldMkLst>
        <pc:spChg chg="mod">
          <ac:chgData name="Connie Loyola" userId="S::connie.loyola@hacla.org::d1f4213b-2afb-49e4-9f0c-6474dfe4b68d" providerId="AD" clId="Web-{86D5973C-E6B6-47CB-8549-243178D4DC96}" dt="2019-11-12T19:45:42.517" v="124" actId="14100"/>
          <ac:spMkLst>
            <pc:docMk/>
            <pc:sldMk cId="172155167" sldId="266"/>
            <ac:spMk id="3" creationId="{00000000-0000-0000-0000-000000000000}"/>
          </ac:spMkLst>
        </pc:spChg>
      </pc:sldChg>
      <pc:sldChg chg="addSp modSp">
        <pc:chgData name="Connie Loyola" userId="S::connie.loyola@hacla.org::d1f4213b-2afb-49e4-9f0c-6474dfe4b68d" providerId="AD" clId="Web-{86D5973C-E6B6-47CB-8549-243178D4DC96}" dt="2019-11-12T19:49:08.612" v="129"/>
        <pc:sldMkLst>
          <pc:docMk/>
          <pc:sldMk cId="2704000869" sldId="270"/>
        </pc:sldMkLst>
        <pc:spChg chg="mod">
          <ac:chgData name="Connie Loyola" userId="S::connie.loyola@hacla.org::d1f4213b-2afb-49e4-9f0c-6474dfe4b68d" providerId="AD" clId="Web-{86D5973C-E6B6-47CB-8549-243178D4DC96}" dt="2019-11-12T19:48:49.784" v="128" actId="1076"/>
          <ac:spMkLst>
            <pc:docMk/>
            <pc:sldMk cId="2704000869" sldId="270"/>
            <ac:spMk id="2" creationId="{00000000-0000-0000-0000-000000000000}"/>
          </ac:spMkLst>
        </pc:spChg>
        <pc:spChg chg="mod">
          <ac:chgData name="Connie Loyola" userId="S::connie.loyola@hacla.org::d1f4213b-2afb-49e4-9f0c-6474dfe4b68d" providerId="AD" clId="Web-{86D5973C-E6B6-47CB-8549-243178D4DC96}" dt="2019-11-12T19:48:35.690" v="126" actId="1076"/>
          <ac:spMkLst>
            <pc:docMk/>
            <pc:sldMk cId="2704000869" sldId="270"/>
            <ac:spMk id="9" creationId="{00000000-0000-0000-0000-000000000000}"/>
          </ac:spMkLst>
        </pc:spChg>
        <pc:picChg chg="add">
          <ac:chgData name="Connie Loyola" userId="S::connie.loyola@hacla.org::d1f4213b-2afb-49e4-9f0c-6474dfe4b68d" providerId="AD" clId="Web-{86D5973C-E6B6-47CB-8549-243178D4DC96}" dt="2019-11-12T19:49:08.612" v="129"/>
          <ac:picMkLst>
            <pc:docMk/>
            <pc:sldMk cId="2704000869" sldId="270"/>
            <ac:picMk id="4" creationId="{184D5A2A-B38B-453B-9CB8-3AF355EFB0B2}"/>
          </ac:picMkLst>
        </pc:picChg>
        <pc:picChg chg="mod">
          <ac:chgData name="Connie Loyola" userId="S::connie.loyola@hacla.org::d1f4213b-2afb-49e4-9f0c-6474dfe4b68d" providerId="AD" clId="Web-{86D5973C-E6B6-47CB-8549-243178D4DC96}" dt="2019-11-12T19:48:40.721" v="127" actId="1076"/>
          <ac:picMkLst>
            <pc:docMk/>
            <pc:sldMk cId="2704000869" sldId="270"/>
            <ac:picMk id="6" creationId="{00000000-0000-0000-0000-000000000000}"/>
          </ac:picMkLst>
        </pc:picChg>
      </pc:sldChg>
      <pc:sldChg chg="ord">
        <pc:chgData name="Connie Loyola" userId="S::connie.loyola@hacla.org::d1f4213b-2afb-49e4-9f0c-6474dfe4b68d" providerId="AD" clId="Web-{86D5973C-E6B6-47CB-8549-243178D4DC96}" dt="2019-11-12T19:50:00.222" v="130"/>
        <pc:sldMkLst>
          <pc:docMk/>
          <pc:sldMk cId="2008049347" sldId="273"/>
        </pc:sldMkLst>
      </pc:sldChg>
      <pc:sldChg chg="delSp">
        <pc:chgData name="Connie Loyola" userId="S::connie.loyola@hacla.org::d1f4213b-2afb-49e4-9f0c-6474dfe4b68d" providerId="AD" clId="Web-{86D5973C-E6B6-47CB-8549-243178D4DC96}" dt="2019-11-12T19:51:42.520" v="131"/>
        <pc:sldMkLst>
          <pc:docMk/>
          <pc:sldMk cId="1140810432" sldId="277"/>
        </pc:sldMkLst>
        <pc:picChg chg="del">
          <ac:chgData name="Connie Loyola" userId="S::connie.loyola@hacla.org::d1f4213b-2afb-49e4-9f0c-6474dfe4b68d" providerId="AD" clId="Web-{86D5973C-E6B6-47CB-8549-243178D4DC96}" dt="2019-11-12T19:51:42.520" v="131"/>
          <ac:picMkLst>
            <pc:docMk/>
            <pc:sldMk cId="1140810432" sldId="277"/>
            <ac:picMk id="8" creationId="{3561FD5B-63F0-4600-B5FA-E8B9BE99E09E}"/>
          </ac:picMkLst>
        </pc:picChg>
      </pc:sldChg>
      <pc:sldChg chg="ord">
        <pc:chgData name="Connie Loyola" userId="S::connie.loyola@hacla.org::d1f4213b-2afb-49e4-9f0c-6474dfe4b68d" providerId="AD" clId="Web-{86D5973C-E6B6-47CB-8549-243178D4DC96}" dt="2019-11-12T19:39:04.060" v="12"/>
        <pc:sldMkLst>
          <pc:docMk/>
          <pc:sldMk cId="278678031" sldId="279"/>
        </pc:sldMkLst>
      </pc:sldChg>
      <pc:sldChg chg="modSp ord">
        <pc:chgData name="Connie Loyola" userId="S::connie.loyola@hacla.org::d1f4213b-2afb-49e4-9f0c-6474dfe4b68d" providerId="AD" clId="Web-{86D5973C-E6B6-47CB-8549-243178D4DC96}" dt="2019-11-12T19:39:04.060" v="11"/>
        <pc:sldMkLst>
          <pc:docMk/>
          <pc:sldMk cId="782095867" sldId="283"/>
        </pc:sldMkLst>
        <pc:spChg chg="mod">
          <ac:chgData name="Connie Loyola" userId="S::connie.loyola@hacla.org::d1f4213b-2afb-49e4-9f0c-6474dfe4b68d" providerId="AD" clId="Web-{86D5973C-E6B6-47CB-8549-243178D4DC96}" dt="2019-11-12T19:36:45.636" v="0" actId="20577"/>
          <ac:spMkLst>
            <pc:docMk/>
            <pc:sldMk cId="782095867" sldId="283"/>
            <ac:spMk id="2" creationId="{00000000-0000-0000-0000-000000000000}"/>
          </ac:spMkLst>
        </pc:spChg>
      </pc:sldChg>
      <pc:sldChg chg="ord">
        <pc:chgData name="Connie Loyola" userId="S::connie.loyola@hacla.org::d1f4213b-2afb-49e4-9f0c-6474dfe4b68d" providerId="AD" clId="Web-{86D5973C-E6B6-47CB-8549-243178D4DC96}" dt="2019-11-12T19:38:46.513" v="10"/>
        <pc:sldMkLst>
          <pc:docMk/>
          <pc:sldMk cId="0" sldId="357"/>
        </pc:sldMkLst>
      </pc:sldChg>
      <pc:sldChg chg="ord">
        <pc:chgData name="Connie Loyola" userId="S::connie.loyola@hacla.org::d1f4213b-2afb-49e4-9f0c-6474dfe4b68d" providerId="AD" clId="Web-{86D5973C-E6B6-47CB-8549-243178D4DC96}" dt="2019-11-12T19:38:14.481" v="6"/>
        <pc:sldMkLst>
          <pc:docMk/>
          <pc:sldMk cId="0" sldId="358"/>
        </pc:sldMkLst>
      </pc:sldChg>
      <pc:sldChg chg="ord">
        <pc:chgData name="Connie Loyola" userId="S::connie.loyola@hacla.org::d1f4213b-2afb-49e4-9f0c-6474dfe4b68d" providerId="AD" clId="Web-{86D5973C-E6B6-47CB-8549-243178D4DC96}" dt="2019-11-12T19:38:46.513" v="9"/>
        <pc:sldMkLst>
          <pc:docMk/>
          <pc:sldMk cId="0" sldId="362"/>
        </pc:sldMkLst>
      </pc:sldChg>
      <pc:sldChg chg="ord">
        <pc:chgData name="Connie Loyola" userId="S::connie.loyola@hacla.org::d1f4213b-2afb-49e4-9f0c-6474dfe4b68d" providerId="AD" clId="Web-{86D5973C-E6B6-47CB-8549-243178D4DC96}" dt="2019-11-12T19:38:46.513" v="8"/>
        <pc:sldMkLst>
          <pc:docMk/>
          <pc:sldMk cId="0" sldId="364"/>
        </pc:sldMkLst>
      </pc:sldChg>
      <pc:sldChg chg="ord">
        <pc:chgData name="Connie Loyola" userId="S::connie.loyola@hacla.org::d1f4213b-2afb-49e4-9f0c-6474dfe4b68d" providerId="AD" clId="Web-{86D5973C-E6B6-47CB-8549-243178D4DC96}" dt="2019-11-12T19:38:14.481" v="5"/>
        <pc:sldMkLst>
          <pc:docMk/>
          <pc:sldMk cId="0" sldId="365"/>
        </pc:sldMkLst>
      </pc:sldChg>
      <pc:sldChg chg="ord">
        <pc:chgData name="Connie Loyola" userId="S::connie.loyola@hacla.org::d1f4213b-2afb-49e4-9f0c-6474dfe4b68d" providerId="AD" clId="Web-{86D5973C-E6B6-47CB-8549-243178D4DC96}" dt="2019-11-12T19:38:46.513" v="7"/>
        <pc:sldMkLst>
          <pc:docMk/>
          <pc:sldMk cId="4179583579" sldId="370"/>
        </pc:sldMkLst>
      </pc:sldChg>
      <pc:sldChg chg="ord">
        <pc:chgData name="Connie Loyola" userId="S::connie.loyola@hacla.org::d1f4213b-2afb-49e4-9f0c-6474dfe4b68d" providerId="AD" clId="Web-{86D5973C-E6B6-47CB-8549-243178D4DC96}" dt="2019-11-12T19:38:14.481" v="4"/>
        <pc:sldMkLst>
          <pc:docMk/>
          <pc:sldMk cId="2256907609" sldId="372"/>
        </pc:sldMkLst>
      </pc:sldChg>
      <pc:sldChg chg="ord">
        <pc:chgData name="Connie Loyola" userId="S::connie.loyola@hacla.org::d1f4213b-2afb-49e4-9f0c-6474dfe4b68d" providerId="AD" clId="Web-{86D5973C-E6B6-47CB-8549-243178D4DC96}" dt="2019-11-12T19:38:14.481" v="3"/>
        <pc:sldMkLst>
          <pc:docMk/>
          <pc:sldMk cId="2277235420" sldId="373"/>
        </pc:sldMkLst>
      </pc:sldChg>
    </pc:docChg>
  </pc:docChgLst>
  <pc:docChgLst>
    <pc:chgData name="Lilian Zaghian" userId="S::lilian.zaghian@hacla.org::1ece753d-0b10-4663-9396-1e51b0608411" providerId="AD" clId="Web-{C8B4D04A-AACB-49CF-AFF4-936917CA6B70}"/>
    <pc:docChg chg="modSld">
      <pc:chgData name="Lilian Zaghian" userId="S::lilian.zaghian@hacla.org::1ece753d-0b10-4663-9396-1e51b0608411" providerId="AD" clId="Web-{C8B4D04A-AACB-49CF-AFF4-936917CA6B70}" dt="2019-10-15T20:39:25.037" v="12" actId="20577"/>
      <pc:docMkLst>
        <pc:docMk/>
      </pc:docMkLst>
      <pc:sldChg chg="modSp">
        <pc:chgData name="Lilian Zaghian" userId="S::lilian.zaghian@hacla.org::1ece753d-0b10-4663-9396-1e51b0608411" providerId="AD" clId="Web-{C8B4D04A-AACB-49CF-AFF4-936917CA6B70}" dt="2019-10-15T20:39:25.037" v="11" actId="20577"/>
        <pc:sldMkLst>
          <pc:docMk/>
          <pc:sldMk cId="782095867" sldId="283"/>
        </pc:sldMkLst>
        <pc:spChg chg="mod">
          <ac:chgData name="Lilian Zaghian" userId="S::lilian.zaghian@hacla.org::1ece753d-0b10-4663-9396-1e51b0608411" providerId="AD" clId="Web-{C8B4D04A-AACB-49CF-AFF4-936917CA6B70}" dt="2019-10-15T20:39:25.037" v="11" actId="20577"/>
          <ac:spMkLst>
            <pc:docMk/>
            <pc:sldMk cId="782095867" sldId="283"/>
            <ac:spMk id="2" creationId="{00000000-0000-0000-0000-000000000000}"/>
          </ac:spMkLst>
        </pc:spChg>
      </pc:sldChg>
    </pc:docChg>
  </pc:docChgLst>
  <pc:docChgLst>
    <pc:chgData name="Liliana Sanchez" userId="S::liliana.sanchez@hacla.org::8b228204-7e65-4938-a3f2-75da0f8064b5" providerId="AD" clId="Web-{4447D6BE-AE3C-4E39-8F8E-08774E2A14B7}"/>
    <pc:docChg chg="modSld">
      <pc:chgData name="Liliana Sanchez" userId="S::liliana.sanchez@hacla.org::8b228204-7e65-4938-a3f2-75da0f8064b5" providerId="AD" clId="Web-{4447D6BE-AE3C-4E39-8F8E-08774E2A14B7}" dt="2019-11-13T21:00:18.112" v="54" actId="20577"/>
      <pc:docMkLst>
        <pc:docMk/>
      </pc:docMkLst>
      <pc:sldChg chg="modSp">
        <pc:chgData name="Liliana Sanchez" userId="S::liliana.sanchez@hacla.org::8b228204-7e65-4938-a3f2-75da0f8064b5" providerId="AD" clId="Web-{4447D6BE-AE3C-4E39-8F8E-08774E2A14B7}" dt="2019-11-13T21:00:18.112" v="53" actId="20577"/>
        <pc:sldMkLst>
          <pc:docMk/>
          <pc:sldMk cId="0" sldId="366"/>
        </pc:sldMkLst>
        <pc:spChg chg="mod">
          <ac:chgData name="Liliana Sanchez" userId="S::liliana.sanchez@hacla.org::8b228204-7e65-4938-a3f2-75da0f8064b5" providerId="AD" clId="Web-{4447D6BE-AE3C-4E39-8F8E-08774E2A14B7}" dt="2019-11-13T21:00:18.112" v="53" actId="20577"/>
          <ac:spMkLst>
            <pc:docMk/>
            <pc:sldMk cId="0" sldId="366"/>
            <ac:spMk id="37892" creationId="{98031D85-31DF-4BC7-B3EA-2F3F512FD4B5}"/>
          </ac:spMkLst>
        </pc:spChg>
      </pc:sldChg>
    </pc:docChg>
  </pc:docChgLst>
  <pc:docChgLst>
    <pc:chgData name="Connie Loyola" userId="S::connie.loyola@hacla.org::d1f4213b-2afb-49e4-9f0c-6474dfe4b68d" providerId="AD" clId="Web-{5596D937-5E73-40CF-95B4-73D2D662212F}"/>
    <pc:docChg chg="modSld">
      <pc:chgData name="Connie Loyola" userId="S::connie.loyola@hacla.org::d1f4213b-2afb-49e4-9f0c-6474dfe4b68d" providerId="AD" clId="Web-{5596D937-5E73-40CF-95B4-73D2D662212F}" dt="2019-11-12T20:19:36.536" v="8" actId="14100"/>
      <pc:docMkLst>
        <pc:docMk/>
      </pc:docMkLst>
      <pc:sldChg chg="addSp modSp">
        <pc:chgData name="Connie Loyola" userId="S::connie.loyola@hacla.org::d1f4213b-2afb-49e4-9f0c-6474dfe4b68d" providerId="AD" clId="Web-{5596D937-5E73-40CF-95B4-73D2D662212F}" dt="2019-11-12T20:19:36.536" v="8" actId="14100"/>
        <pc:sldMkLst>
          <pc:docMk/>
          <pc:sldMk cId="1140810432" sldId="277"/>
        </pc:sldMkLst>
        <pc:picChg chg="add mod">
          <ac:chgData name="Connie Loyola" userId="S::connie.loyola@hacla.org::d1f4213b-2afb-49e4-9f0c-6474dfe4b68d" providerId="AD" clId="Web-{5596D937-5E73-40CF-95B4-73D2D662212F}" dt="2019-11-12T20:19:36.536" v="8" actId="14100"/>
          <ac:picMkLst>
            <pc:docMk/>
            <pc:sldMk cId="1140810432" sldId="277"/>
            <ac:picMk id="3" creationId="{A17CF186-8808-4FE7-9325-1E84A3BD4FB9}"/>
          </ac:picMkLst>
        </pc:picChg>
      </pc:sldChg>
    </pc:docChg>
  </pc:docChgLst>
  <pc:docChgLst>
    <pc:chgData name="Robin Fox" userId="S::robin.fox@hacla.org::050b9184-e486-47d8-a431-3716603a8ec8" providerId="AD" clId="Web-{FBB59476-7D02-4DE5-B6CF-2FBF27551E80}"/>
    <pc:docChg chg="addSld modSld">
      <pc:chgData name="Robin Fox" userId="S::robin.fox@hacla.org::050b9184-e486-47d8-a431-3716603a8ec8" providerId="AD" clId="Web-{FBB59476-7D02-4DE5-B6CF-2FBF27551E80}" dt="2019-11-08T00:28:21.675" v="223" actId="20577"/>
      <pc:docMkLst>
        <pc:docMk/>
      </pc:docMkLst>
      <pc:sldChg chg="modSp add replId">
        <pc:chgData name="Robin Fox" userId="S::robin.fox@hacla.org::050b9184-e486-47d8-a431-3716603a8ec8" providerId="AD" clId="Web-{FBB59476-7D02-4DE5-B6CF-2FBF27551E80}" dt="2019-11-08T00:28:21.675" v="222" actId="20577"/>
        <pc:sldMkLst>
          <pc:docMk/>
          <pc:sldMk cId="1805455276" sldId="371"/>
        </pc:sldMkLst>
        <pc:spChg chg="mod">
          <ac:chgData name="Robin Fox" userId="S::robin.fox@hacla.org::050b9184-e486-47d8-a431-3716603a8ec8" providerId="AD" clId="Web-{FBB59476-7D02-4DE5-B6CF-2FBF27551E80}" dt="2019-11-08T00:28:21.675" v="222" actId="20577"/>
          <ac:spMkLst>
            <pc:docMk/>
            <pc:sldMk cId="1805455276" sldId="371"/>
            <ac:spMk id="2" creationId="{00000000-0000-0000-0000-000000000000}"/>
          </ac:spMkLst>
        </pc:spChg>
        <pc:picChg chg="mod">
          <ac:chgData name="Robin Fox" userId="S::robin.fox@hacla.org::050b9184-e486-47d8-a431-3716603a8ec8" providerId="AD" clId="Web-{FBB59476-7D02-4DE5-B6CF-2FBF27551E80}" dt="2019-11-08T00:27:06.268" v="166" actId="14100"/>
          <ac:picMkLst>
            <pc:docMk/>
            <pc:sldMk cId="1805455276" sldId="371"/>
            <ac:picMk id="4" creationId="{2560BF76-6639-4F2E-BA44-BD78312AD07E}"/>
          </ac:picMkLst>
        </pc:picChg>
      </pc:sldChg>
    </pc:docChg>
  </pc:docChgLst>
  <pc:docChgLst>
    <pc:chgData name="Connie Loyola" userId="S::connie.loyola@hacla.org::d1f4213b-2afb-49e4-9f0c-6474dfe4b68d" providerId="AD" clId="Web-{BFDC76A8-A335-4ADA-A247-B531325435B2}"/>
    <pc:docChg chg="addSld modSld sldOrd">
      <pc:chgData name="Connie Loyola" userId="S::connie.loyola@hacla.org::d1f4213b-2afb-49e4-9f0c-6474dfe4b68d" providerId="AD" clId="Web-{BFDC76A8-A335-4ADA-A247-B531325435B2}" dt="2019-11-13T00:40:32.801" v="156" actId="1076"/>
      <pc:docMkLst>
        <pc:docMk/>
      </pc:docMkLst>
      <pc:sldChg chg="addSp modSp new ord">
        <pc:chgData name="Connie Loyola" userId="S::connie.loyola@hacla.org::d1f4213b-2afb-49e4-9f0c-6474dfe4b68d" providerId="AD" clId="Web-{BFDC76A8-A335-4ADA-A247-B531325435B2}" dt="2019-11-13T00:40:32.801" v="156" actId="1076"/>
        <pc:sldMkLst>
          <pc:docMk/>
          <pc:sldMk cId="2983407701" sldId="377"/>
        </pc:sldMkLst>
        <pc:spChg chg="mod">
          <ac:chgData name="Connie Loyola" userId="S::connie.loyola@hacla.org::d1f4213b-2afb-49e4-9f0c-6474dfe4b68d" providerId="AD" clId="Web-{BFDC76A8-A335-4ADA-A247-B531325435B2}" dt="2019-11-13T00:38:55.328" v="12" actId="20577"/>
          <ac:spMkLst>
            <pc:docMk/>
            <pc:sldMk cId="2983407701" sldId="377"/>
            <ac:spMk id="2" creationId="{CC56FBF0-1CB8-4DAF-807C-087825D02EB0}"/>
          </ac:spMkLst>
        </pc:spChg>
        <pc:spChg chg="mod">
          <ac:chgData name="Connie Loyola" userId="S::connie.loyola@hacla.org::d1f4213b-2afb-49e4-9f0c-6474dfe4b68d" providerId="AD" clId="Web-{BFDC76A8-A335-4ADA-A247-B531325435B2}" dt="2019-11-13T00:40:17.503" v="152" actId="20577"/>
          <ac:spMkLst>
            <pc:docMk/>
            <pc:sldMk cId="2983407701" sldId="377"/>
            <ac:spMk id="3" creationId="{19A653EA-D48F-443A-8EF0-12251E5BC25C}"/>
          </ac:spMkLst>
        </pc:spChg>
        <pc:picChg chg="add mod">
          <ac:chgData name="Connie Loyola" userId="S::connie.loyola@hacla.org::d1f4213b-2afb-49e4-9f0c-6474dfe4b68d" providerId="AD" clId="Web-{BFDC76A8-A335-4ADA-A247-B531325435B2}" dt="2019-11-13T00:40:32.801" v="156" actId="1076"/>
          <ac:picMkLst>
            <pc:docMk/>
            <pc:sldMk cId="2983407701" sldId="377"/>
            <ac:picMk id="6" creationId="{7C4C538F-DD6E-4275-9CAB-985E09A3C074}"/>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2"/>
            <a:ext cx="3037735" cy="466088"/>
          </a:xfrm>
          <a:prstGeom prst="rect">
            <a:avLst/>
          </a:prstGeom>
        </p:spPr>
        <p:txBody>
          <a:bodyPr vert="horz" lIns="91285" tIns="45642" rIns="91285" bIns="45642" rtlCol="0"/>
          <a:lstStyle>
            <a:lvl1pPr algn="l">
              <a:defRPr sz="1200"/>
            </a:lvl1pPr>
          </a:lstStyle>
          <a:p>
            <a:endParaRPr lang="en-US"/>
          </a:p>
        </p:txBody>
      </p:sp>
      <p:sp>
        <p:nvSpPr>
          <p:cNvPr id="3" name="Date Placeholder 2"/>
          <p:cNvSpPr>
            <a:spLocks noGrp="1"/>
          </p:cNvSpPr>
          <p:nvPr>
            <p:ph type="dt" sz="quarter" idx="1"/>
          </p:nvPr>
        </p:nvSpPr>
        <p:spPr>
          <a:xfrm>
            <a:off x="3971082" y="2"/>
            <a:ext cx="3037735" cy="466088"/>
          </a:xfrm>
          <a:prstGeom prst="rect">
            <a:avLst/>
          </a:prstGeom>
        </p:spPr>
        <p:txBody>
          <a:bodyPr vert="horz" lIns="91285" tIns="45642" rIns="91285" bIns="45642" rtlCol="0"/>
          <a:lstStyle>
            <a:lvl1pPr algn="r">
              <a:defRPr sz="1200"/>
            </a:lvl1pPr>
          </a:lstStyle>
          <a:p>
            <a:fld id="{3C7E9B9D-F6F8-4B7C-A3D1-796113F39A38}" type="datetimeFigureOut">
              <a:rPr lang="en-US" smtClean="0"/>
              <a:t>11/13/2019</a:t>
            </a:fld>
            <a:endParaRPr lang="en-US"/>
          </a:p>
        </p:txBody>
      </p:sp>
      <p:sp>
        <p:nvSpPr>
          <p:cNvPr id="4" name="Footer Placeholder 3"/>
          <p:cNvSpPr>
            <a:spLocks noGrp="1"/>
          </p:cNvSpPr>
          <p:nvPr>
            <p:ph type="ftr" sz="quarter" idx="2"/>
          </p:nvPr>
        </p:nvSpPr>
        <p:spPr>
          <a:xfrm>
            <a:off x="1" y="8830312"/>
            <a:ext cx="3037735" cy="466088"/>
          </a:xfrm>
          <a:prstGeom prst="rect">
            <a:avLst/>
          </a:prstGeom>
        </p:spPr>
        <p:txBody>
          <a:bodyPr vert="horz" lIns="91285" tIns="45642" rIns="91285" bIns="45642" rtlCol="0" anchor="b"/>
          <a:lstStyle>
            <a:lvl1pPr algn="l">
              <a:defRPr sz="1200"/>
            </a:lvl1pPr>
          </a:lstStyle>
          <a:p>
            <a:endParaRPr lang="en-US"/>
          </a:p>
        </p:txBody>
      </p:sp>
      <p:sp>
        <p:nvSpPr>
          <p:cNvPr id="5" name="Slide Number Placeholder 4"/>
          <p:cNvSpPr>
            <a:spLocks noGrp="1"/>
          </p:cNvSpPr>
          <p:nvPr>
            <p:ph type="sldNum" sz="quarter" idx="3"/>
          </p:nvPr>
        </p:nvSpPr>
        <p:spPr>
          <a:xfrm>
            <a:off x="3971082" y="8830312"/>
            <a:ext cx="3037735" cy="466088"/>
          </a:xfrm>
          <a:prstGeom prst="rect">
            <a:avLst/>
          </a:prstGeom>
        </p:spPr>
        <p:txBody>
          <a:bodyPr vert="horz" lIns="91285" tIns="45642" rIns="91285" bIns="45642" rtlCol="0" anchor="b"/>
          <a:lstStyle>
            <a:lvl1pPr algn="r">
              <a:defRPr sz="1200"/>
            </a:lvl1pPr>
          </a:lstStyle>
          <a:p>
            <a:fld id="{729DEC5F-8496-4A46-A0AF-C6B2D7D3423A}" type="slidenum">
              <a:rPr lang="en-US" smtClean="0"/>
              <a:t>‹#›</a:t>
            </a:fld>
            <a:endParaRPr lang="en-US"/>
          </a:p>
        </p:txBody>
      </p:sp>
    </p:spTree>
    <p:extLst>
      <p:ext uri="{BB962C8B-B14F-4D97-AF65-F5344CB8AC3E}">
        <p14:creationId xmlns:p14="http://schemas.microsoft.com/office/powerpoint/2010/main" val="24916335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735" cy="466088"/>
          </a:xfrm>
          <a:prstGeom prst="rect">
            <a:avLst/>
          </a:prstGeom>
        </p:spPr>
        <p:txBody>
          <a:bodyPr vert="horz" lIns="91294" tIns="45647" rIns="91294" bIns="45647" rtlCol="0"/>
          <a:lstStyle>
            <a:lvl1pPr algn="l">
              <a:defRPr sz="1200"/>
            </a:lvl1pPr>
          </a:lstStyle>
          <a:p>
            <a:endParaRPr lang="en-US"/>
          </a:p>
        </p:txBody>
      </p:sp>
      <p:sp>
        <p:nvSpPr>
          <p:cNvPr id="3" name="Date Placeholder 2"/>
          <p:cNvSpPr>
            <a:spLocks noGrp="1"/>
          </p:cNvSpPr>
          <p:nvPr>
            <p:ph type="dt" idx="1"/>
          </p:nvPr>
        </p:nvSpPr>
        <p:spPr>
          <a:xfrm>
            <a:off x="3971081" y="1"/>
            <a:ext cx="3037735" cy="466088"/>
          </a:xfrm>
          <a:prstGeom prst="rect">
            <a:avLst/>
          </a:prstGeom>
        </p:spPr>
        <p:txBody>
          <a:bodyPr vert="horz" lIns="91294" tIns="45647" rIns="91294" bIns="45647" rtlCol="0"/>
          <a:lstStyle>
            <a:lvl1pPr algn="r">
              <a:defRPr sz="1200"/>
            </a:lvl1pPr>
          </a:lstStyle>
          <a:p>
            <a:fld id="{68E967E2-FE92-451F-B01B-624F900CD1B9}" type="datetimeFigureOut">
              <a:rPr lang="en-US" smtClean="0"/>
              <a:t>11/13/2019</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1294" tIns="45647" rIns="91294" bIns="45647" rtlCol="0" anchor="ctr"/>
          <a:lstStyle/>
          <a:p>
            <a:endParaRPr lang="en-US"/>
          </a:p>
        </p:txBody>
      </p:sp>
      <p:sp>
        <p:nvSpPr>
          <p:cNvPr id="5" name="Notes Placeholder 4"/>
          <p:cNvSpPr>
            <a:spLocks noGrp="1"/>
          </p:cNvSpPr>
          <p:nvPr>
            <p:ph type="body" sz="quarter" idx="3"/>
          </p:nvPr>
        </p:nvSpPr>
        <p:spPr>
          <a:xfrm>
            <a:off x="700406" y="4473813"/>
            <a:ext cx="5609588" cy="3660537"/>
          </a:xfrm>
          <a:prstGeom prst="rect">
            <a:avLst/>
          </a:prstGeom>
        </p:spPr>
        <p:txBody>
          <a:bodyPr vert="horz" lIns="91294" tIns="45647" rIns="91294" bIns="45647"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30312"/>
            <a:ext cx="3037735" cy="466088"/>
          </a:xfrm>
          <a:prstGeom prst="rect">
            <a:avLst/>
          </a:prstGeom>
        </p:spPr>
        <p:txBody>
          <a:bodyPr vert="horz" lIns="91294" tIns="45647" rIns="91294" bIns="45647" rtlCol="0" anchor="b"/>
          <a:lstStyle>
            <a:lvl1pPr algn="l">
              <a:defRPr sz="1200"/>
            </a:lvl1pPr>
          </a:lstStyle>
          <a:p>
            <a:endParaRPr lang="en-US"/>
          </a:p>
        </p:txBody>
      </p:sp>
      <p:sp>
        <p:nvSpPr>
          <p:cNvPr id="7" name="Slide Number Placeholder 6"/>
          <p:cNvSpPr>
            <a:spLocks noGrp="1"/>
          </p:cNvSpPr>
          <p:nvPr>
            <p:ph type="sldNum" sz="quarter" idx="5"/>
          </p:nvPr>
        </p:nvSpPr>
        <p:spPr>
          <a:xfrm>
            <a:off x="3971081" y="8830312"/>
            <a:ext cx="3037735" cy="466088"/>
          </a:xfrm>
          <a:prstGeom prst="rect">
            <a:avLst/>
          </a:prstGeom>
        </p:spPr>
        <p:txBody>
          <a:bodyPr vert="horz" lIns="91294" tIns="45647" rIns="91294" bIns="45647" rtlCol="0" anchor="b"/>
          <a:lstStyle>
            <a:lvl1pPr algn="r">
              <a:defRPr sz="1200"/>
            </a:lvl1pPr>
          </a:lstStyle>
          <a:p>
            <a:fld id="{8B7D51C0-B5F7-4F81-A247-34D73BE2845F}" type="slidenum">
              <a:rPr lang="en-US" smtClean="0"/>
              <a:t>‹#›</a:t>
            </a:fld>
            <a:endParaRPr lang="en-US"/>
          </a:p>
        </p:txBody>
      </p:sp>
    </p:spTree>
    <p:extLst>
      <p:ext uri="{BB962C8B-B14F-4D97-AF65-F5344CB8AC3E}">
        <p14:creationId xmlns:p14="http://schemas.microsoft.com/office/powerpoint/2010/main" val="13161566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0BE7235-8ED3-40F2-9318-B30BEFDA85F6}" type="datetime1">
              <a:rPr lang="en-US" smtClean="0"/>
              <a:t>11/13/2019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634847-44A4-4304-9AE5-DC90CC17FEA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62B3D30-492B-437C-9132-51C09BE2345A}" type="datetime1">
              <a:rPr lang="en-US" smtClean="0"/>
              <a:t>11/13/2019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634847-44A4-4304-9AE5-DC90CC17FEA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137F553-1E11-4F52-B240-0DA52C9FC9F4}" type="datetime1">
              <a:rPr lang="en-US" smtClean="0"/>
              <a:t>11/13/2019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634847-44A4-4304-9AE5-DC90CC17FEA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CE39EB8-7D5D-4343-8BF8-243C8B4AB7B3}" type="datetime1">
              <a:rPr lang="en-US" smtClean="0"/>
              <a:t>11/13/2019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634847-44A4-4304-9AE5-DC90CC17FEA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1364B50-1649-4299-8F6F-0692B7C09D54}" type="datetime1">
              <a:rPr lang="en-US" smtClean="0"/>
              <a:t>11/13/2019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634847-44A4-4304-9AE5-DC90CC17FEA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AE3FA2C-6549-42B5-B9CD-FE57676C49BC}" type="datetime1">
              <a:rPr lang="en-US" smtClean="0"/>
              <a:t>11/13/2019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634847-44A4-4304-9AE5-DC90CC17FEA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616BDFF-BDE8-4F1D-A82C-122E33531E46}" type="datetime1">
              <a:rPr lang="en-US" smtClean="0"/>
              <a:t>11/13/2019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B634847-44A4-4304-9AE5-DC90CC17FEA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8C044C0-8A8D-404E-A792-819B1A169C76}" type="datetime1">
              <a:rPr lang="en-US" smtClean="0"/>
              <a:t>11/13/2019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B634847-44A4-4304-9AE5-DC90CC17FEA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7EF1FC-4355-4055-AF63-9806425CFE6F}" type="datetime1">
              <a:rPr lang="en-US" smtClean="0"/>
              <a:t>11/13/2019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B634847-44A4-4304-9AE5-DC90CC17FEA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26AD3BB-E3EA-4F62-BCD5-E4B21303530A}" type="datetime1">
              <a:rPr lang="en-US" smtClean="0"/>
              <a:t>11/13/2019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634847-44A4-4304-9AE5-DC90CC17FEA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EC91AAB-DC60-4DD4-AD99-80ABCEBBBD33}" type="datetime1">
              <a:rPr lang="en-US" smtClean="0"/>
              <a:t>11/13/2019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634847-44A4-4304-9AE5-DC90CC17FEA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C03AEF-94F9-4C6E-94A6-DDB41CCC753B}" type="datetime1">
              <a:rPr lang="en-US" smtClean="0"/>
              <a:t>11/13/2019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634847-44A4-4304-9AE5-DC90CC17FEA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mailto:SpecialClaims@hacla.org"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56FBF0-1CB8-4DAF-807C-087825D02EB0}"/>
              </a:ext>
            </a:extLst>
          </p:cNvPr>
          <p:cNvSpPr>
            <a:spLocks noGrp="1"/>
          </p:cNvSpPr>
          <p:nvPr>
            <p:ph type="title"/>
          </p:nvPr>
        </p:nvSpPr>
        <p:spPr/>
        <p:txBody>
          <a:bodyPr/>
          <a:lstStyle/>
          <a:p>
            <a:r>
              <a:rPr lang="en-US" b="1" dirty="0">
                <a:latin typeface="Copperplate Gothic Bold"/>
                <a:cs typeface="Calibri"/>
              </a:rPr>
              <a:t>Agenda</a:t>
            </a:r>
            <a:endParaRPr lang="en-US" b="1" dirty="0">
              <a:latin typeface="Copperplate Gothic Bold"/>
            </a:endParaRPr>
          </a:p>
        </p:txBody>
      </p:sp>
      <p:sp>
        <p:nvSpPr>
          <p:cNvPr id="3" name="Content Placeholder 2">
            <a:extLst>
              <a:ext uri="{FF2B5EF4-FFF2-40B4-BE49-F238E27FC236}">
                <a16:creationId xmlns:a16="http://schemas.microsoft.com/office/drawing/2014/main" id="{19A653EA-D48F-443A-8EF0-12251E5BC25C}"/>
              </a:ext>
            </a:extLst>
          </p:cNvPr>
          <p:cNvSpPr>
            <a:spLocks noGrp="1"/>
          </p:cNvSpPr>
          <p:nvPr>
            <p:ph idx="1"/>
          </p:nvPr>
        </p:nvSpPr>
        <p:spPr/>
        <p:txBody>
          <a:bodyPr vert="horz" lIns="91440" tIns="45720" rIns="91440" bIns="45720" rtlCol="0" anchor="t">
            <a:normAutofit/>
          </a:bodyPr>
          <a:lstStyle/>
          <a:p>
            <a:r>
              <a:rPr lang="en-US" dirty="0">
                <a:cs typeface="Calibri"/>
              </a:rPr>
              <a:t>LOMOD Overview</a:t>
            </a:r>
          </a:p>
          <a:p>
            <a:pPr lvl="1"/>
            <a:r>
              <a:rPr lang="en-US" dirty="0">
                <a:cs typeface="Calibri"/>
              </a:rPr>
              <a:t>Question &amp; Answer</a:t>
            </a:r>
          </a:p>
          <a:p>
            <a:r>
              <a:rPr lang="en-US" dirty="0">
                <a:cs typeface="Calibri"/>
              </a:rPr>
              <a:t>HUD Question &amp; Answer</a:t>
            </a:r>
          </a:p>
          <a:p>
            <a:r>
              <a:rPr lang="en-US" dirty="0">
                <a:cs typeface="Calibri"/>
              </a:rPr>
              <a:t>Meet &amp; Greet 5th floor</a:t>
            </a:r>
          </a:p>
        </p:txBody>
      </p:sp>
      <p:sp>
        <p:nvSpPr>
          <p:cNvPr id="4" name="Slide Number Placeholder 3">
            <a:extLst>
              <a:ext uri="{FF2B5EF4-FFF2-40B4-BE49-F238E27FC236}">
                <a16:creationId xmlns:a16="http://schemas.microsoft.com/office/drawing/2014/main" id="{BF9DCCFA-6EC8-45F3-B060-DFE7512D41A3}"/>
              </a:ext>
            </a:extLst>
          </p:cNvPr>
          <p:cNvSpPr>
            <a:spLocks noGrp="1"/>
          </p:cNvSpPr>
          <p:nvPr>
            <p:ph type="sldNum" sz="quarter" idx="12"/>
          </p:nvPr>
        </p:nvSpPr>
        <p:spPr/>
        <p:txBody>
          <a:bodyPr/>
          <a:lstStyle/>
          <a:p>
            <a:fld id="{0B634847-44A4-4304-9AE5-DC90CC17FEAE}" type="slidenum">
              <a:rPr lang="en-US" smtClean="0"/>
              <a:pPr/>
              <a:t>1</a:t>
            </a:fld>
            <a:endParaRPr lang="en-US"/>
          </a:p>
        </p:txBody>
      </p:sp>
      <p:pic>
        <p:nvPicPr>
          <p:cNvPr id="6" name="Picture 5">
            <a:extLst>
              <a:ext uri="{FF2B5EF4-FFF2-40B4-BE49-F238E27FC236}">
                <a16:creationId xmlns:a16="http://schemas.microsoft.com/office/drawing/2014/main" id="{7C4C538F-DD6E-4275-9CAB-985E09A3C074}"/>
              </a:ext>
            </a:extLst>
          </p:cNvPr>
          <p:cNvPicPr>
            <a:picLocks noChangeAspect="1"/>
          </p:cNvPicPr>
          <p:nvPr/>
        </p:nvPicPr>
        <p:blipFill>
          <a:blip r:embed="rId2"/>
          <a:stretch>
            <a:fillRect/>
          </a:stretch>
        </p:blipFill>
        <p:spPr>
          <a:xfrm>
            <a:off x="1943853" y="4762651"/>
            <a:ext cx="4712616" cy="944962"/>
          </a:xfrm>
          <a:prstGeom prst="rect">
            <a:avLst/>
          </a:prstGeom>
        </p:spPr>
      </p:pic>
    </p:spTree>
    <p:extLst>
      <p:ext uri="{BB962C8B-B14F-4D97-AF65-F5344CB8AC3E}">
        <p14:creationId xmlns:p14="http://schemas.microsoft.com/office/powerpoint/2010/main" val="29834077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a:extLst>
              <a:ext uri="{FF2B5EF4-FFF2-40B4-BE49-F238E27FC236}">
                <a16:creationId xmlns:a16="http://schemas.microsoft.com/office/drawing/2014/main" id="{D7DDA868-6C74-4F68-83E4-0ECF2FBE4D69}"/>
              </a:ext>
            </a:extLst>
          </p:cNvPr>
          <p:cNvSpPr>
            <a:spLocks noGrp="1"/>
          </p:cNvSpPr>
          <p:nvPr>
            <p:ph type="title"/>
          </p:nvPr>
        </p:nvSpPr>
        <p:spPr>
          <a:xfrm>
            <a:off x="441960" y="1828800"/>
            <a:ext cx="8229600" cy="1143000"/>
          </a:xfrm>
        </p:spPr>
        <p:txBody>
          <a:bodyPr/>
          <a:lstStyle/>
          <a:p>
            <a:r>
              <a:rPr lang="en-US" altLang="en-US" dirty="0"/>
              <a:t>Vouchers</a:t>
            </a:r>
          </a:p>
        </p:txBody>
      </p:sp>
      <p:sp>
        <p:nvSpPr>
          <p:cNvPr id="3" name="Content Placeholder 2">
            <a:extLst>
              <a:ext uri="{FF2B5EF4-FFF2-40B4-BE49-F238E27FC236}">
                <a16:creationId xmlns:a16="http://schemas.microsoft.com/office/drawing/2014/main" id="{C5D0A8BE-7B04-4D2D-9E0D-4B366E3ED286}"/>
              </a:ext>
            </a:extLst>
          </p:cNvPr>
          <p:cNvSpPr>
            <a:spLocks noGrp="1"/>
          </p:cNvSpPr>
          <p:nvPr>
            <p:ph idx="1"/>
          </p:nvPr>
        </p:nvSpPr>
        <p:spPr>
          <a:xfrm>
            <a:off x="441960" y="2971800"/>
            <a:ext cx="8229600" cy="2590800"/>
          </a:xfrm>
        </p:spPr>
        <p:txBody>
          <a:bodyPr vert="horz" lIns="91440" tIns="45720" rIns="91440" bIns="45720" rtlCol="0" anchor="t">
            <a:normAutofit/>
          </a:bodyPr>
          <a:lstStyle/>
          <a:p>
            <a:pPr>
              <a:buFont typeface="Arial" panose="020B0604020202020204" pitchFamily="34" charset="0"/>
              <a:buChar char="•"/>
              <a:defRPr/>
            </a:pPr>
            <a:endParaRPr lang="en-US" dirty="0">
              <a:cs typeface="Calibri"/>
            </a:endParaRPr>
          </a:p>
          <a:p>
            <a:pPr marL="0" indent="0">
              <a:buNone/>
              <a:defRPr/>
            </a:pPr>
            <a:endParaRPr lang="en-US" dirty="0">
              <a:cs typeface="Calibri"/>
            </a:endParaRPr>
          </a:p>
          <a:p>
            <a:pPr>
              <a:defRPr/>
            </a:pPr>
            <a:endParaRPr lang="en-US" dirty="0">
              <a:cs typeface="Calibri"/>
            </a:endParaRPr>
          </a:p>
        </p:txBody>
      </p:sp>
      <p:sp>
        <p:nvSpPr>
          <p:cNvPr id="35844" name="Slide Number Placeholder 3">
            <a:extLst>
              <a:ext uri="{FF2B5EF4-FFF2-40B4-BE49-F238E27FC236}">
                <a16:creationId xmlns:a16="http://schemas.microsoft.com/office/drawing/2014/main" id="{6D52F0DF-A462-4B30-BFD6-F9CE6B44E74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C1C954DC-2435-4FEC-96FB-CF17159743CC}" type="slidenum">
              <a:rPr lang="en-US" altLang="en-US"/>
              <a:pPr/>
              <a:t>10</a:t>
            </a:fld>
            <a:endParaRPr lang="en-US" altLang="en-US"/>
          </a:p>
        </p:txBody>
      </p:sp>
      <p:pic>
        <p:nvPicPr>
          <p:cNvPr id="2" name="Picture 1">
            <a:extLst>
              <a:ext uri="{FF2B5EF4-FFF2-40B4-BE49-F238E27FC236}">
                <a16:creationId xmlns:a16="http://schemas.microsoft.com/office/drawing/2014/main" id="{77749C69-5064-4C58-911F-020E4C9F4C09}"/>
              </a:ext>
            </a:extLst>
          </p:cNvPr>
          <p:cNvPicPr>
            <a:picLocks noChangeAspect="1"/>
          </p:cNvPicPr>
          <p:nvPr/>
        </p:nvPicPr>
        <p:blipFill>
          <a:blip r:embed="rId2"/>
          <a:stretch>
            <a:fillRect/>
          </a:stretch>
        </p:blipFill>
        <p:spPr>
          <a:xfrm>
            <a:off x="1981200" y="410722"/>
            <a:ext cx="4712616" cy="944962"/>
          </a:xfrm>
          <a:prstGeom prst="rect">
            <a:avLst/>
          </a:prstGeom>
        </p:spPr>
      </p:pic>
      <p:sp>
        <p:nvSpPr>
          <p:cNvPr id="5" name="Content Placeholder 4">
            <a:extLst>
              <a:ext uri="{FF2B5EF4-FFF2-40B4-BE49-F238E27FC236}">
                <a16:creationId xmlns:a16="http://schemas.microsoft.com/office/drawing/2014/main" id="{E232812D-D2BD-48D9-8B01-0AD3E26CA596}"/>
              </a:ext>
            </a:extLst>
          </p:cNvPr>
          <p:cNvSpPr txBox="1">
            <a:spLocks/>
          </p:cNvSpPr>
          <p:nvPr/>
        </p:nvSpPr>
        <p:spPr>
          <a:xfrm>
            <a:off x="480381" y="2750527"/>
            <a:ext cx="8229600" cy="3124874"/>
          </a:xfrm>
          <a:prstGeom prst="rect">
            <a:avLst/>
          </a:prstGeom>
        </p:spPr>
        <p:txBody>
          <a:bodyPr vert="horz" lIns="91440" tIns="45720" rIns="91440" bIns="45720" rtlCol="0" anchor="t">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endParaRPr lang="en-US" altLang="en-US" sz="2400" dirty="0">
              <a:solidFill>
                <a:srgbClr val="FF0000"/>
              </a:solidFill>
              <a:cs typeface="Calibri"/>
            </a:endParaRPr>
          </a:p>
          <a:p>
            <a:r>
              <a:rPr lang="en-US" altLang="en-US" sz="2400" dirty="0"/>
              <a:t>Common Reasons for incomplete Submissions</a:t>
            </a:r>
            <a:endParaRPr lang="en-US" altLang="en-US" sz="2400" dirty="0">
              <a:cs typeface="Calibri"/>
            </a:endParaRPr>
          </a:p>
          <a:p>
            <a:pPr marL="457200" lvl="1" indent="0">
              <a:buNone/>
            </a:pPr>
            <a:r>
              <a:rPr lang="en-US" sz="1600" dirty="0"/>
              <a:t>•I</a:t>
            </a:r>
            <a:r>
              <a:rPr lang="en-US" sz="2000" dirty="0"/>
              <a:t>ncorrect</a:t>
            </a:r>
            <a:r>
              <a:rPr lang="en-US" sz="2000" dirty="0">
                <a:ea typeface="+mn-lt"/>
                <a:cs typeface="+mn-lt"/>
              </a:rPr>
              <a:t> contract and UA when gross rent changes are submitted </a:t>
            </a:r>
            <a:endParaRPr lang="en-US" sz="2000" dirty="0">
              <a:cs typeface="Calibri"/>
            </a:endParaRPr>
          </a:p>
          <a:p>
            <a:pPr marL="457200" lvl="1" indent="0">
              <a:buNone/>
            </a:pPr>
            <a:r>
              <a:rPr lang="en-US" sz="2000" dirty="0">
                <a:ea typeface="+mn-lt"/>
                <a:cs typeface="+mn-lt"/>
              </a:rPr>
              <a:t>•Incorrect Certification effective date for Interims</a:t>
            </a:r>
            <a:endParaRPr lang="en-US" dirty="0">
              <a:cs typeface="Calibri"/>
            </a:endParaRPr>
          </a:p>
          <a:p>
            <a:pPr marL="457200" lvl="1" indent="0">
              <a:buNone/>
            </a:pPr>
            <a:r>
              <a:rPr lang="en-US" sz="2000" dirty="0">
                <a:ea typeface="+mn-lt"/>
                <a:cs typeface="+mn-lt"/>
              </a:rPr>
              <a:t>•Missing/incorrect SSN Exception code (Item 45 on the 50059)</a:t>
            </a:r>
            <a:endParaRPr lang="en-US" dirty="0">
              <a:cs typeface="Calibri"/>
            </a:endParaRPr>
          </a:p>
          <a:p>
            <a:pPr marL="457200" lvl="1" indent="0">
              <a:buNone/>
            </a:pPr>
            <a:r>
              <a:rPr lang="en-US" sz="2000" dirty="0">
                <a:ea typeface="+mn-lt"/>
                <a:cs typeface="+mn-lt"/>
              </a:rPr>
              <a:t>•Missing the basic and market rent for Section 236 properties </a:t>
            </a:r>
            <a:endParaRPr lang="en-US" dirty="0">
              <a:cs typeface="Calibri"/>
            </a:endParaRPr>
          </a:p>
          <a:p>
            <a:pPr marL="457200" lvl="1" indent="0">
              <a:buNone/>
            </a:pPr>
            <a:r>
              <a:rPr lang="en-US" sz="2000" dirty="0">
                <a:cs typeface="Calibri"/>
              </a:rPr>
              <a:t>•Dual Subsidy, Tenants move-in dates conflicts with move-out at previous property</a:t>
            </a:r>
            <a:endParaRPr lang="en-US" altLang="en-US" sz="2000" dirty="0">
              <a:cs typeface="Calibri"/>
            </a:endParaRPr>
          </a:p>
        </p:txBody>
      </p:sp>
    </p:spTree>
    <p:extLst>
      <p:ext uri="{BB962C8B-B14F-4D97-AF65-F5344CB8AC3E}">
        <p14:creationId xmlns:p14="http://schemas.microsoft.com/office/powerpoint/2010/main" val="22772354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a:extLst>
              <a:ext uri="{FF2B5EF4-FFF2-40B4-BE49-F238E27FC236}">
                <a16:creationId xmlns:a16="http://schemas.microsoft.com/office/drawing/2014/main" id="{0E141EC4-3066-477E-B8D5-3EF83B5CFE4F}"/>
              </a:ext>
            </a:extLst>
          </p:cNvPr>
          <p:cNvSpPr>
            <a:spLocks noGrp="1"/>
          </p:cNvSpPr>
          <p:nvPr>
            <p:ph type="title"/>
          </p:nvPr>
        </p:nvSpPr>
        <p:spPr>
          <a:xfrm>
            <a:off x="451104" y="1165225"/>
            <a:ext cx="8229600" cy="1143000"/>
          </a:xfrm>
        </p:spPr>
        <p:txBody>
          <a:bodyPr>
            <a:normAutofit fontScale="90000"/>
          </a:bodyPr>
          <a:lstStyle/>
          <a:p>
            <a:r>
              <a:rPr lang="en-US" altLang="en-US" dirty="0"/>
              <a:t>Contract Renewals / Rent Adjustments</a:t>
            </a:r>
          </a:p>
        </p:txBody>
      </p:sp>
      <p:sp>
        <p:nvSpPr>
          <p:cNvPr id="31747" name="Slide Number Placeholder 3">
            <a:extLst>
              <a:ext uri="{FF2B5EF4-FFF2-40B4-BE49-F238E27FC236}">
                <a16:creationId xmlns:a16="http://schemas.microsoft.com/office/drawing/2014/main" id="{6385AFE0-A60E-46BB-BDAB-4B8B8EEC3D1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22EED0EF-13E4-4722-9C77-D874F994A2D7}" type="slidenum">
              <a:rPr lang="en-US" altLang="en-US"/>
              <a:pPr/>
              <a:t>11</a:t>
            </a:fld>
            <a:endParaRPr lang="en-US" altLang="en-US"/>
          </a:p>
        </p:txBody>
      </p:sp>
      <p:sp>
        <p:nvSpPr>
          <p:cNvPr id="31748" name="Content Placeholder 4">
            <a:extLst>
              <a:ext uri="{FF2B5EF4-FFF2-40B4-BE49-F238E27FC236}">
                <a16:creationId xmlns:a16="http://schemas.microsoft.com/office/drawing/2014/main" id="{63A26BA8-C90E-44C7-AC92-C4AB3B78F30E}"/>
              </a:ext>
            </a:extLst>
          </p:cNvPr>
          <p:cNvSpPr>
            <a:spLocks noGrp="1"/>
          </p:cNvSpPr>
          <p:nvPr>
            <p:ph idx="1"/>
          </p:nvPr>
        </p:nvSpPr>
        <p:spPr>
          <a:xfrm>
            <a:off x="451104" y="2514600"/>
            <a:ext cx="8229600" cy="3429000"/>
          </a:xfrm>
        </p:spPr>
        <p:txBody>
          <a:bodyPr vert="horz" lIns="91440" tIns="45720" rIns="91440" bIns="45720" rtlCol="0" anchor="t">
            <a:normAutofit/>
          </a:bodyPr>
          <a:lstStyle/>
          <a:p>
            <a:pPr>
              <a:buFont typeface="Wingdings" panose="05000000000000000000" pitchFamily="2" charset="2"/>
              <a:buNone/>
            </a:pPr>
            <a:r>
              <a:rPr lang="en-US" altLang="en-US" sz="2800" dirty="0"/>
              <a:t>Contract Renewals</a:t>
            </a:r>
          </a:p>
          <a:p>
            <a:pPr lvl="1">
              <a:buFont typeface="Arial" panose="020B0604020202020204" pitchFamily="34" charset="0"/>
              <a:buChar char="•"/>
            </a:pPr>
            <a:r>
              <a:rPr lang="en-US" altLang="en-US" sz="2000" dirty="0"/>
              <a:t>Processed Annually, 120 days prior to Contract Expiration Date</a:t>
            </a:r>
            <a:endParaRPr lang="en-US" altLang="en-US" sz="2000" dirty="0">
              <a:cs typeface="Calibri"/>
            </a:endParaRPr>
          </a:p>
          <a:p>
            <a:pPr lvl="1">
              <a:buFont typeface="Arial" panose="020B0604020202020204" pitchFamily="34" charset="0"/>
              <a:buChar char="•"/>
            </a:pPr>
            <a:r>
              <a:rPr lang="en-US" altLang="en-US" sz="2000" dirty="0"/>
              <a:t>Owners have 6 different contract options for renewal</a:t>
            </a:r>
          </a:p>
          <a:p>
            <a:pPr lvl="1">
              <a:buFont typeface="Arial" panose="020B0604020202020204" pitchFamily="34" charset="0"/>
              <a:buChar char="•"/>
            </a:pPr>
            <a:r>
              <a:rPr lang="en-US" altLang="en-US" sz="2000" dirty="0"/>
              <a:t>Upon receipt of owner submission packet, LOMOD will determine if project is qualified for the option selected</a:t>
            </a:r>
          </a:p>
          <a:p>
            <a:pPr lvl="1">
              <a:buFont typeface="Arial" panose="020B0604020202020204" pitchFamily="34" charset="0"/>
              <a:buChar char="•"/>
            </a:pPr>
            <a:r>
              <a:rPr lang="en-US" altLang="en-US" sz="2000" dirty="0"/>
              <a:t>Option determining factors include</a:t>
            </a:r>
          </a:p>
          <a:p>
            <a:pPr lvl="3">
              <a:buFont typeface="Courier New" panose="02070309020205020404" pitchFamily="49" charset="0"/>
              <a:buChar char="o"/>
            </a:pPr>
            <a:r>
              <a:rPr lang="en-US" altLang="en-US" sz="1700" dirty="0"/>
              <a:t>	Type of financing</a:t>
            </a:r>
          </a:p>
          <a:p>
            <a:pPr lvl="3">
              <a:buFont typeface="Courier New" panose="02070309020205020404" pitchFamily="49" charset="0"/>
              <a:buChar char="o"/>
            </a:pPr>
            <a:r>
              <a:rPr lang="en-US" altLang="en-US" sz="1700" dirty="0"/>
              <a:t>	Use and Regulatory Agreement</a:t>
            </a:r>
          </a:p>
          <a:p>
            <a:pPr lvl="3">
              <a:buFont typeface="Courier New" panose="02070309020205020404" pitchFamily="49" charset="0"/>
              <a:buChar char="o"/>
            </a:pPr>
            <a:r>
              <a:rPr lang="en-US" altLang="en-US" sz="1700" dirty="0"/>
              <a:t>	HAP Contract</a:t>
            </a:r>
          </a:p>
        </p:txBody>
      </p:sp>
      <p:pic>
        <p:nvPicPr>
          <p:cNvPr id="2" name="Picture 1">
            <a:extLst>
              <a:ext uri="{FF2B5EF4-FFF2-40B4-BE49-F238E27FC236}">
                <a16:creationId xmlns:a16="http://schemas.microsoft.com/office/drawing/2014/main" id="{928FEB5E-0230-4D57-A517-3D8ECE4709F0}"/>
              </a:ext>
            </a:extLst>
          </p:cNvPr>
          <p:cNvPicPr>
            <a:picLocks noChangeAspect="1"/>
          </p:cNvPicPr>
          <p:nvPr/>
        </p:nvPicPr>
        <p:blipFill>
          <a:blip r:embed="rId2"/>
          <a:stretch>
            <a:fillRect/>
          </a:stretch>
        </p:blipFill>
        <p:spPr>
          <a:xfrm>
            <a:off x="2057400" y="220263"/>
            <a:ext cx="4712616" cy="944962"/>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a:extLst>
              <a:ext uri="{FF2B5EF4-FFF2-40B4-BE49-F238E27FC236}">
                <a16:creationId xmlns:a16="http://schemas.microsoft.com/office/drawing/2014/main" id="{B5D65396-BF4D-4DD7-91F8-FAC10BAB7D0E}"/>
              </a:ext>
            </a:extLst>
          </p:cNvPr>
          <p:cNvSpPr>
            <a:spLocks noGrp="1"/>
          </p:cNvSpPr>
          <p:nvPr>
            <p:ph type="title"/>
          </p:nvPr>
        </p:nvSpPr>
        <p:spPr>
          <a:xfrm>
            <a:off x="457200" y="1143000"/>
            <a:ext cx="8229600" cy="1143000"/>
          </a:xfrm>
        </p:spPr>
        <p:txBody>
          <a:bodyPr>
            <a:normAutofit fontScale="90000"/>
          </a:bodyPr>
          <a:lstStyle/>
          <a:p>
            <a:r>
              <a:rPr lang="en-US" altLang="en-US" dirty="0"/>
              <a:t>Contract Renewals / Rent Adjustments</a:t>
            </a:r>
          </a:p>
        </p:txBody>
      </p:sp>
      <p:sp>
        <p:nvSpPr>
          <p:cNvPr id="32771" name="Slide Number Placeholder 3">
            <a:extLst>
              <a:ext uri="{FF2B5EF4-FFF2-40B4-BE49-F238E27FC236}">
                <a16:creationId xmlns:a16="http://schemas.microsoft.com/office/drawing/2014/main" id="{4960B491-5149-4DF7-8C71-F5EE695F9EF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456F3B5B-88D3-4AC1-B8C3-F7BC6EAEA7B1}" type="slidenum">
              <a:rPr lang="en-US" altLang="en-US"/>
              <a:pPr/>
              <a:t>12</a:t>
            </a:fld>
            <a:endParaRPr lang="en-US" altLang="en-US"/>
          </a:p>
        </p:txBody>
      </p:sp>
      <p:sp>
        <p:nvSpPr>
          <p:cNvPr id="32772" name="Content Placeholder 4">
            <a:extLst>
              <a:ext uri="{FF2B5EF4-FFF2-40B4-BE49-F238E27FC236}">
                <a16:creationId xmlns:a16="http://schemas.microsoft.com/office/drawing/2014/main" id="{41CBCBED-4F63-4E80-8C8B-283913D648CA}"/>
              </a:ext>
            </a:extLst>
          </p:cNvPr>
          <p:cNvSpPr>
            <a:spLocks noGrp="1"/>
          </p:cNvSpPr>
          <p:nvPr>
            <p:ph idx="1"/>
          </p:nvPr>
        </p:nvSpPr>
        <p:spPr>
          <a:xfrm>
            <a:off x="457200" y="2590800"/>
            <a:ext cx="8229600" cy="3276600"/>
          </a:xfrm>
        </p:spPr>
        <p:txBody>
          <a:bodyPr vert="horz" lIns="91440" tIns="45720" rIns="91440" bIns="45720" rtlCol="0" anchor="t">
            <a:normAutofit fontScale="92500"/>
          </a:bodyPr>
          <a:lstStyle/>
          <a:p>
            <a:pPr>
              <a:buFont typeface="Arial" panose="020B0604020202020204" pitchFamily="34" charset="0"/>
              <a:buChar char="•"/>
            </a:pPr>
            <a:r>
              <a:rPr lang="en-US" altLang="en-US" sz="2800" dirty="0"/>
              <a:t>Rent Adjustments – processed annually</a:t>
            </a:r>
          </a:p>
          <a:p>
            <a:pPr>
              <a:buFont typeface="Arial" panose="020B0604020202020204" pitchFamily="34" charset="0"/>
              <a:buChar char="•"/>
            </a:pPr>
            <a:r>
              <a:rPr lang="en-US" altLang="en-US" sz="2800" dirty="0"/>
              <a:t>Utility Allowances</a:t>
            </a:r>
          </a:p>
          <a:p>
            <a:pPr lvl="1">
              <a:buFont typeface="Courier New" panose="02070309020205020404" pitchFamily="49" charset="0"/>
              <a:buChar char="o"/>
            </a:pPr>
            <a:r>
              <a:rPr lang="en-US" altLang="en-US" sz="2400" dirty="0"/>
              <a:t>LOMOD reviews, processes and recommends to HUD amount to be paid to residents based on the HUD H-2015-04 Notice </a:t>
            </a:r>
            <a:endParaRPr lang="en-US" altLang="en-US" sz="2400" dirty="0">
              <a:cs typeface="Calibri"/>
            </a:endParaRPr>
          </a:p>
          <a:p>
            <a:pPr>
              <a:buFont typeface="Arial" panose="020B0604020202020204" pitchFamily="34" charset="0"/>
              <a:buChar char="•"/>
            </a:pPr>
            <a:r>
              <a:rPr lang="en-US" altLang="en-US" sz="2800" dirty="0"/>
              <a:t>Rent Comparability Studies</a:t>
            </a:r>
          </a:p>
          <a:p>
            <a:pPr lvl="1">
              <a:buFont typeface="Courier New" panose="02070309020205020404" pitchFamily="49" charset="0"/>
              <a:buChar char="o"/>
            </a:pPr>
            <a:r>
              <a:rPr lang="en-US" altLang="en-US" sz="2400" dirty="0"/>
              <a:t>LOMOD conducts an initial review for compliance and forwards to an administrative appraiser for substantive review</a:t>
            </a:r>
            <a:endParaRPr lang="en-US" altLang="en-US" sz="2400" dirty="0">
              <a:cs typeface="Calibri"/>
            </a:endParaRPr>
          </a:p>
        </p:txBody>
      </p:sp>
      <p:pic>
        <p:nvPicPr>
          <p:cNvPr id="2" name="Picture 1">
            <a:extLst>
              <a:ext uri="{FF2B5EF4-FFF2-40B4-BE49-F238E27FC236}">
                <a16:creationId xmlns:a16="http://schemas.microsoft.com/office/drawing/2014/main" id="{4DA470B8-B3C7-4C2C-8853-21101DF16453}"/>
              </a:ext>
            </a:extLst>
          </p:cNvPr>
          <p:cNvPicPr>
            <a:picLocks noChangeAspect="1"/>
          </p:cNvPicPr>
          <p:nvPr/>
        </p:nvPicPr>
        <p:blipFill>
          <a:blip r:embed="rId2"/>
          <a:stretch>
            <a:fillRect/>
          </a:stretch>
        </p:blipFill>
        <p:spPr>
          <a:xfrm>
            <a:off x="2133600" y="365719"/>
            <a:ext cx="4712616" cy="944962"/>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a:extLst>
              <a:ext uri="{FF2B5EF4-FFF2-40B4-BE49-F238E27FC236}">
                <a16:creationId xmlns:a16="http://schemas.microsoft.com/office/drawing/2014/main" id="{F939CB55-7AEE-478B-8748-79162008E0E7}"/>
              </a:ext>
            </a:extLst>
          </p:cNvPr>
          <p:cNvSpPr>
            <a:spLocks noGrp="1"/>
          </p:cNvSpPr>
          <p:nvPr>
            <p:ph type="title"/>
          </p:nvPr>
        </p:nvSpPr>
        <p:spPr>
          <a:xfrm>
            <a:off x="381000" y="1828800"/>
            <a:ext cx="8229600" cy="1143000"/>
          </a:xfrm>
        </p:spPr>
        <p:txBody>
          <a:bodyPr>
            <a:normAutofit fontScale="90000"/>
          </a:bodyPr>
          <a:lstStyle/>
          <a:p>
            <a:r>
              <a:rPr lang="en-US" altLang="en-US" dirty="0"/>
              <a:t>Contract Renewals / Rent Adjustments</a:t>
            </a:r>
          </a:p>
        </p:txBody>
      </p:sp>
      <p:sp>
        <p:nvSpPr>
          <p:cNvPr id="33795" name="Slide Number Placeholder 3">
            <a:extLst>
              <a:ext uri="{FF2B5EF4-FFF2-40B4-BE49-F238E27FC236}">
                <a16:creationId xmlns:a16="http://schemas.microsoft.com/office/drawing/2014/main" id="{0073A7A6-7681-4298-8D46-E50A0C0F683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57D1233E-A58F-410B-90B5-62A2CB348E50}" type="slidenum">
              <a:rPr lang="en-US" altLang="en-US"/>
              <a:pPr/>
              <a:t>13</a:t>
            </a:fld>
            <a:endParaRPr lang="en-US" altLang="en-US"/>
          </a:p>
        </p:txBody>
      </p:sp>
      <p:sp>
        <p:nvSpPr>
          <p:cNvPr id="33796" name="Content Placeholder 4">
            <a:extLst>
              <a:ext uri="{FF2B5EF4-FFF2-40B4-BE49-F238E27FC236}">
                <a16:creationId xmlns:a16="http://schemas.microsoft.com/office/drawing/2014/main" id="{E83C0502-C76C-411E-A48B-B1D437BB2C51}"/>
              </a:ext>
            </a:extLst>
          </p:cNvPr>
          <p:cNvSpPr>
            <a:spLocks noGrp="1"/>
          </p:cNvSpPr>
          <p:nvPr>
            <p:ph idx="1"/>
          </p:nvPr>
        </p:nvSpPr>
        <p:spPr>
          <a:xfrm>
            <a:off x="480382" y="2750527"/>
            <a:ext cx="8039853" cy="3124874"/>
          </a:xfrm>
        </p:spPr>
        <p:txBody>
          <a:bodyPr vert="horz" lIns="91440" tIns="45720" rIns="91440" bIns="45720" rtlCol="0" anchor="t">
            <a:normAutofit/>
          </a:bodyPr>
          <a:lstStyle/>
          <a:p>
            <a:pPr marL="0" indent="0" algn="ctr">
              <a:buNone/>
            </a:pPr>
            <a:endParaRPr lang="en-US" altLang="en-US" sz="2400" dirty="0">
              <a:solidFill>
                <a:srgbClr val="FF0000"/>
              </a:solidFill>
              <a:cs typeface="Calibri"/>
            </a:endParaRPr>
          </a:p>
          <a:p>
            <a:pPr>
              <a:buFont typeface="Arial" panose="020B0604020202020204" pitchFamily="34" charset="0"/>
              <a:buChar char="•"/>
            </a:pPr>
            <a:r>
              <a:rPr lang="en-US" altLang="en-US" sz="2400" dirty="0"/>
              <a:t>Rent Appeals</a:t>
            </a:r>
          </a:p>
          <a:p>
            <a:pPr lvl="1">
              <a:buFont typeface="Arial" panose="020B0604020202020204" pitchFamily="34" charset="0"/>
              <a:buChar char="•"/>
            </a:pPr>
            <a:r>
              <a:rPr lang="en-US" altLang="en-US" sz="2000" dirty="0"/>
              <a:t>Owner may appeal rent adjustment decision</a:t>
            </a:r>
          </a:p>
          <a:p>
            <a:pPr lvl="1">
              <a:buFont typeface="Arial" panose="020B0604020202020204" pitchFamily="34" charset="0"/>
              <a:buChar char="•"/>
            </a:pPr>
            <a:r>
              <a:rPr lang="en-US" altLang="en-US" sz="2000" dirty="0"/>
              <a:t>PBCA reviews 1</a:t>
            </a:r>
            <a:r>
              <a:rPr lang="en-US" altLang="en-US" sz="2000" baseline="30000" dirty="0"/>
              <a:t>st</a:t>
            </a:r>
            <a:r>
              <a:rPr lang="en-US" altLang="en-US" sz="2000" dirty="0"/>
              <a:t> level appeal</a:t>
            </a:r>
            <a:endParaRPr lang="en-US" altLang="en-US" sz="2000" dirty="0">
              <a:cs typeface="Calibri"/>
            </a:endParaRPr>
          </a:p>
          <a:p>
            <a:pPr lvl="1">
              <a:buFont typeface="Arial" panose="020B0604020202020204" pitchFamily="34" charset="0"/>
              <a:buChar char="•"/>
            </a:pPr>
            <a:r>
              <a:rPr lang="en-US" altLang="en-US" sz="2000" dirty="0"/>
              <a:t>HUD reviews 2</a:t>
            </a:r>
            <a:r>
              <a:rPr lang="en-US" altLang="en-US" sz="2000" baseline="30000" dirty="0"/>
              <a:t>nd</a:t>
            </a:r>
            <a:r>
              <a:rPr lang="en-US" altLang="en-US" sz="2000" dirty="0"/>
              <a:t> level appeal if required</a:t>
            </a:r>
          </a:p>
          <a:p>
            <a:pPr lvl="1">
              <a:buFont typeface="Arial" panose="020B0604020202020204" pitchFamily="34" charset="0"/>
              <a:buChar char="•"/>
            </a:pPr>
            <a:r>
              <a:rPr lang="en-US" sz="2000" dirty="0">
                <a:ea typeface="+mn-lt"/>
                <a:cs typeface="+mn-lt"/>
              </a:rPr>
              <a:t>Owner/Agents can appeal the decision by submitting a request to the PBCA in accordance with the Section 8 Renewal Policy  Guidebook, 2017, Chapter 9, Section 9-18 </a:t>
            </a:r>
            <a:endParaRPr lang="en-US" altLang="en-US" sz="2000" dirty="0">
              <a:cs typeface="Calibri"/>
            </a:endParaRPr>
          </a:p>
        </p:txBody>
      </p:sp>
      <p:pic>
        <p:nvPicPr>
          <p:cNvPr id="2" name="Picture 1">
            <a:extLst>
              <a:ext uri="{FF2B5EF4-FFF2-40B4-BE49-F238E27FC236}">
                <a16:creationId xmlns:a16="http://schemas.microsoft.com/office/drawing/2014/main" id="{1B2D08EE-9D9A-4FC5-B2FE-63D49FB73767}"/>
              </a:ext>
            </a:extLst>
          </p:cNvPr>
          <p:cNvPicPr>
            <a:picLocks noChangeAspect="1"/>
          </p:cNvPicPr>
          <p:nvPr/>
        </p:nvPicPr>
        <p:blipFill>
          <a:blip r:embed="rId2"/>
          <a:stretch>
            <a:fillRect/>
          </a:stretch>
        </p:blipFill>
        <p:spPr>
          <a:xfrm>
            <a:off x="1905000" y="533400"/>
            <a:ext cx="4712616" cy="944962"/>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a:extLst>
              <a:ext uri="{FF2B5EF4-FFF2-40B4-BE49-F238E27FC236}">
                <a16:creationId xmlns:a16="http://schemas.microsoft.com/office/drawing/2014/main" id="{F939CB55-7AEE-478B-8748-79162008E0E7}"/>
              </a:ext>
            </a:extLst>
          </p:cNvPr>
          <p:cNvSpPr>
            <a:spLocks noGrp="1"/>
          </p:cNvSpPr>
          <p:nvPr>
            <p:ph type="title"/>
          </p:nvPr>
        </p:nvSpPr>
        <p:spPr>
          <a:xfrm>
            <a:off x="381000" y="1828800"/>
            <a:ext cx="8229600" cy="1143000"/>
          </a:xfrm>
        </p:spPr>
        <p:txBody>
          <a:bodyPr>
            <a:normAutofit fontScale="90000"/>
          </a:bodyPr>
          <a:lstStyle/>
          <a:p>
            <a:r>
              <a:rPr lang="en-US" altLang="en-US" dirty="0"/>
              <a:t>Contract Renewals / Rent Adjustments</a:t>
            </a:r>
          </a:p>
        </p:txBody>
      </p:sp>
      <p:sp>
        <p:nvSpPr>
          <p:cNvPr id="33795" name="Slide Number Placeholder 3">
            <a:extLst>
              <a:ext uri="{FF2B5EF4-FFF2-40B4-BE49-F238E27FC236}">
                <a16:creationId xmlns:a16="http://schemas.microsoft.com/office/drawing/2014/main" id="{0073A7A6-7681-4298-8D46-E50A0C0F683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57D1233E-A58F-410B-90B5-62A2CB348E50}" type="slidenum">
              <a:rPr lang="en-US" altLang="en-US"/>
              <a:pPr/>
              <a:t>14</a:t>
            </a:fld>
            <a:endParaRPr lang="en-US" altLang="en-US"/>
          </a:p>
        </p:txBody>
      </p:sp>
      <p:sp>
        <p:nvSpPr>
          <p:cNvPr id="33796" name="Content Placeholder 4">
            <a:extLst>
              <a:ext uri="{FF2B5EF4-FFF2-40B4-BE49-F238E27FC236}">
                <a16:creationId xmlns:a16="http://schemas.microsoft.com/office/drawing/2014/main" id="{E83C0502-C76C-411E-A48B-B1D437BB2C51}"/>
              </a:ext>
            </a:extLst>
          </p:cNvPr>
          <p:cNvSpPr>
            <a:spLocks noGrp="1"/>
          </p:cNvSpPr>
          <p:nvPr>
            <p:ph idx="1"/>
          </p:nvPr>
        </p:nvSpPr>
        <p:spPr>
          <a:xfrm>
            <a:off x="480382" y="2750527"/>
            <a:ext cx="8229600" cy="3124874"/>
          </a:xfrm>
        </p:spPr>
        <p:txBody>
          <a:bodyPr vert="horz" lIns="91440" tIns="45720" rIns="91440" bIns="45720" rtlCol="0" anchor="t">
            <a:normAutofit/>
          </a:bodyPr>
          <a:lstStyle/>
          <a:p>
            <a:pPr marL="0" indent="0" algn="ctr">
              <a:buNone/>
            </a:pPr>
            <a:endParaRPr lang="en-US" altLang="en-US" sz="2400" dirty="0">
              <a:solidFill>
                <a:srgbClr val="FF0000"/>
              </a:solidFill>
              <a:cs typeface="Calibri"/>
            </a:endParaRPr>
          </a:p>
          <a:p>
            <a:r>
              <a:rPr lang="en-US" altLang="en-US" sz="2400" dirty="0"/>
              <a:t>Common Reasons for incomplete Submissions</a:t>
            </a:r>
          </a:p>
          <a:p>
            <a:pPr marL="457200" lvl="1" indent="0">
              <a:buNone/>
            </a:pPr>
            <a:r>
              <a:rPr lang="en-US" sz="2000" dirty="0">
                <a:ea typeface="+mn-lt"/>
                <a:cs typeface="+mn-lt"/>
              </a:rPr>
              <a:t>•Missing Owner Signatures</a:t>
            </a:r>
            <a:endParaRPr lang="en-US" altLang="en-US" sz="2000" dirty="0">
              <a:cs typeface="Calibri"/>
            </a:endParaRPr>
          </a:p>
          <a:p>
            <a:pPr marL="457200" lvl="1" indent="0">
              <a:buNone/>
            </a:pPr>
            <a:r>
              <a:rPr lang="en-US" sz="2000" dirty="0">
                <a:ea typeface="+mn-lt"/>
                <a:cs typeface="+mn-lt"/>
              </a:rPr>
              <a:t>•Wrong Dates used to calculate one-year and/or 30-day notices</a:t>
            </a:r>
            <a:endParaRPr lang="en-US" dirty="0">
              <a:cs typeface="Calibri"/>
            </a:endParaRPr>
          </a:p>
          <a:p>
            <a:pPr marL="457200" lvl="1" indent="0">
              <a:buNone/>
            </a:pPr>
            <a:r>
              <a:rPr lang="en-US" sz="2000" dirty="0">
                <a:ea typeface="+mn-lt"/>
                <a:cs typeface="+mn-lt"/>
              </a:rPr>
              <a:t>•Language has been removed on Notices and Certifications</a:t>
            </a:r>
            <a:endParaRPr lang="en-US" dirty="0">
              <a:cs typeface="Calibri"/>
            </a:endParaRPr>
          </a:p>
          <a:p>
            <a:pPr marL="457200" lvl="1" indent="0">
              <a:buNone/>
            </a:pPr>
            <a:r>
              <a:rPr lang="en-US" sz="2000" dirty="0">
                <a:ea typeface="+mn-lt"/>
                <a:cs typeface="+mn-lt"/>
              </a:rPr>
              <a:t>•Outdated HUD Forms used</a:t>
            </a:r>
            <a:endParaRPr lang="en-US" dirty="0">
              <a:cs typeface="Calibri"/>
            </a:endParaRPr>
          </a:p>
          <a:p>
            <a:pPr lvl="1"/>
            <a:endParaRPr lang="en-US" altLang="en-US" sz="2000" dirty="0">
              <a:cs typeface="Calibri"/>
            </a:endParaRPr>
          </a:p>
        </p:txBody>
      </p:sp>
      <p:pic>
        <p:nvPicPr>
          <p:cNvPr id="2" name="Picture 1">
            <a:extLst>
              <a:ext uri="{FF2B5EF4-FFF2-40B4-BE49-F238E27FC236}">
                <a16:creationId xmlns:a16="http://schemas.microsoft.com/office/drawing/2014/main" id="{1B2D08EE-9D9A-4FC5-B2FE-63D49FB73767}"/>
              </a:ext>
            </a:extLst>
          </p:cNvPr>
          <p:cNvPicPr>
            <a:picLocks noChangeAspect="1"/>
          </p:cNvPicPr>
          <p:nvPr/>
        </p:nvPicPr>
        <p:blipFill>
          <a:blip r:embed="rId2"/>
          <a:stretch>
            <a:fillRect/>
          </a:stretch>
        </p:blipFill>
        <p:spPr>
          <a:xfrm>
            <a:off x="1905000" y="533400"/>
            <a:ext cx="4712616" cy="944962"/>
          </a:xfrm>
          <a:prstGeom prst="rect">
            <a:avLst/>
          </a:prstGeom>
        </p:spPr>
      </p:pic>
    </p:spTree>
    <p:extLst>
      <p:ext uri="{BB962C8B-B14F-4D97-AF65-F5344CB8AC3E}">
        <p14:creationId xmlns:p14="http://schemas.microsoft.com/office/powerpoint/2010/main" val="41795835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14EC7C7-9C7F-424B-BEEC-5539FE4C5465}"/>
              </a:ext>
            </a:extLst>
          </p:cNvPr>
          <p:cNvSpPr>
            <a:spLocks noGrp="1"/>
          </p:cNvSpPr>
          <p:nvPr>
            <p:ph type="title"/>
          </p:nvPr>
        </p:nvSpPr>
        <p:spPr>
          <a:xfrm>
            <a:off x="533400" y="990600"/>
            <a:ext cx="8229600" cy="1143000"/>
          </a:xfrm>
        </p:spPr>
        <p:txBody>
          <a:bodyPr>
            <a:normAutofit fontScale="90000"/>
          </a:bodyPr>
          <a:lstStyle/>
          <a:p>
            <a:pPr eaLnBrk="1" hangingPunct="1">
              <a:defRPr/>
            </a:pPr>
            <a:r>
              <a:rPr lang="en-US" sz="4000" dirty="0"/>
              <a:t>Management and Occupancy Reports</a:t>
            </a:r>
            <a:r>
              <a:rPr lang="en-US" dirty="0"/>
              <a:t>	 (MOR)</a:t>
            </a:r>
          </a:p>
        </p:txBody>
      </p:sp>
      <p:sp>
        <p:nvSpPr>
          <p:cNvPr id="36867" name="Slide Number Placeholder 3">
            <a:extLst>
              <a:ext uri="{FF2B5EF4-FFF2-40B4-BE49-F238E27FC236}">
                <a16:creationId xmlns:a16="http://schemas.microsoft.com/office/drawing/2014/main" id="{A6D0CAF6-F4CB-4350-A585-6C03AF0900E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13BAB2DD-154C-4668-BD8D-EB1ACAE1C797}" type="slidenum">
              <a:rPr lang="en-US" altLang="en-US"/>
              <a:pPr/>
              <a:t>15</a:t>
            </a:fld>
            <a:endParaRPr lang="en-US" altLang="en-US"/>
          </a:p>
        </p:txBody>
      </p:sp>
      <p:sp>
        <p:nvSpPr>
          <p:cNvPr id="36868" name="Content Placeholder 4">
            <a:extLst>
              <a:ext uri="{FF2B5EF4-FFF2-40B4-BE49-F238E27FC236}">
                <a16:creationId xmlns:a16="http://schemas.microsoft.com/office/drawing/2014/main" id="{AEE5ECC0-E217-4EFA-A01B-6A46496D69DF}"/>
              </a:ext>
            </a:extLst>
          </p:cNvPr>
          <p:cNvSpPr>
            <a:spLocks noGrp="1"/>
          </p:cNvSpPr>
          <p:nvPr>
            <p:ph idx="1"/>
          </p:nvPr>
        </p:nvSpPr>
        <p:spPr>
          <a:xfrm>
            <a:off x="457200" y="2362200"/>
            <a:ext cx="8229600" cy="3657600"/>
          </a:xfrm>
        </p:spPr>
        <p:txBody>
          <a:bodyPr vert="horz" lIns="91440" tIns="45720" rIns="91440" bIns="45720" rtlCol="0" anchor="t">
            <a:normAutofit/>
          </a:bodyPr>
          <a:lstStyle/>
          <a:p>
            <a:pPr marL="400050" indent="-290195">
              <a:spcBef>
                <a:spcPct val="0"/>
              </a:spcBef>
              <a:spcAft>
                <a:spcPts val="400"/>
              </a:spcAft>
              <a:buNone/>
            </a:pPr>
            <a:r>
              <a:rPr lang="en-US" altLang="en-US" sz="2000" dirty="0"/>
              <a:t>LA LOMOD conducts an annual on-site Management and Occupancy Review (MOR) of each assigned Section 8 project </a:t>
            </a:r>
            <a:endParaRPr lang="en-US" dirty="0"/>
          </a:p>
          <a:p>
            <a:pPr marL="400050" indent="-290195" eaLnBrk="1" hangingPunct="1">
              <a:spcBef>
                <a:spcPct val="0"/>
              </a:spcBef>
              <a:spcAft>
                <a:spcPts val="400"/>
              </a:spcAft>
              <a:buFont typeface="Wingdings" panose="05000000000000000000" pitchFamily="2" charset="2"/>
              <a:buNone/>
            </a:pPr>
            <a:endParaRPr lang="en-US" altLang="en-US" sz="2000" dirty="0">
              <a:cs typeface="Calibri"/>
            </a:endParaRPr>
          </a:p>
          <a:p>
            <a:pPr marL="400050" indent="-290195" eaLnBrk="1" hangingPunct="1">
              <a:spcBef>
                <a:spcPct val="0"/>
              </a:spcBef>
              <a:spcAft>
                <a:spcPts val="400"/>
              </a:spcAft>
              <a:buFont typeface="Wingdings" panose="05000000000000000000" pitchFamily="2" charset="2"/>
              <a:buNone/>
            </a:pPr>
            <a:r>
              <a:rPr lang="en-US" altLang="en-US" sz="2000" dirty="0"/>
              <a:t>The reviewer must evaluate, analyze or assess the owner’s operating policies, procedures, and practices related to compliance with the HAP Contract as set forth in regulations, handbooks, forms, notices, and guidance issued by HUD</a:t>
            </a:r>
            <a:endParaRPr lang="en-US" altLang="en-US" sz="2000" dirty="0">
              <a:cs typeface="Calibri"/>
            </a:endParaRPr>
          </a:p>
          <a:p>
            <a:pPr marL="400050" indent="-290195" eaLnBrk="1" hangingPunct="1">
              <a:spcBef>
                <a:spcPct val="0"/>
              </a:spcBef>
              <a:spcAft>
                <a:spcPts val="400"/>
              </a:spcAft>
              <a:buFont typeface="Wingdings" panose="05000000000000000000" pitchFamily="2" charset="2"/>
              <a:buNone/>
            </a:pPr>
            <a:endParaRPr lang="en-US" altLang="en-US" sz="2000" dirty="0">
              <a:cs typeface="Calibri"/>
            </a:endParaRPr>
          </a:p>
          <a:p>
            <a:pPr marL="400050" indent="-290195" eaLnBrk="1" hangingPunct="1">
              <a:spcBef>
                <a:spcPct val="0"/>
              </a:spcBef>
              <a:spcAft>
                <a:spcPts val="400"/>
              </a:spcAft>
              <a:buFont typeface="Wingdings" panose="05000000000000000000" pitchFamily="2" charset="2"/>
              <a:buNone/>
            </a:pPr>
            <a:r>
              <a:rPr lang="en-US" altLang="en-US" sz="2000" dirty="0"/>
              <a:t>Since 2007:</a:t>
            </a:r>
            <a:endParaRPr lang="en-US" altLang="en-US" sz="2000" dirty="0">
              <a:cs typeface="Calibri"/>
            </a:endParaRPr>
          </a:p>
          <a:p>
            <a:pPr marL="400050" indent="-290195" eaLnBrk="1" hangingPunct="1">
              <a:spcBef>
                <a:spcPct val="0"/>
              </a:spcBef>
              <a:spcAft>
                <a:spcPts val="400"/>
              </a:spcAft>
              <a:buFont typeface="Wingdings" panose="05000000000000000000" pitchFamily="2" charset="2"/>
              <a:buChar char="§"/>
            </a:pPr>
            <a:r>
              <a:rPr lang="en-US" altLang="en-US" sz="2000" dirty="0"/>
              <a:t>LA LOMOD has accurately completed over 3,100 MOR’s</a:t>
            </a:r>
            <a:endParaRPr lang="en-US" altLang="en-US" sz="2000" dirty="0">
              <a:cs typeface="Calibri"/>
            </a:endParaRPr>
          </a:p>
        </p:txBody>
      </p:sp>
      <p:pic>
        <p:nvPicPr>
          <p:cNvPr id="2" name="Picture 1">
            <a:extLst>
              <a:ext uri="{FF2B5EF4-FFF2-40B4-BE49-F238E27FC236}">
                <a16:creationId xmlns:a16="http://schemas.microsoft.com/office/drawing/2014/main" id="{78DF216D-7A27-4D12-9D5D-F92FC56E3F16}"/>
              </a:ext>
            </a:extLst>
          </p:cNvPr>
          <p:cNvPicPr>
            <a:picLocks noChangeAspect="1"/>
          </p:cNvPicPr>
          <p:nvPr/>
        </p:nvPicPr>
        <p:blipFill>
          <a:blip r:embed="rId2"/>
          <a:stretch>
            <a:fillRect/>
          </a:stretch>
        </p:blipFill>
        <p:spPr>
          <a:xfrm>
            <a:off x="1981200" y="24302"/>
            <a:ext cx="4712616" cy="944962"/>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05FA387-F85F-4199-BD2D-36B1EA03B1EA}"/>
              </a:ext>
            </a:extLst>
          </p:cNvPr>
          <p:cNvSpPr>
            <a:spLocks noGrp="1"/>
          </p:cNvSpPr>
          <p:nvPr>
            <p:ph type="title"/>
          </p:nvPr>
        </p:nvSpPr>
        <p:spPr>
          <a:xfrm>
            <a:off x="493776" y="1531874"/>
            <a:ext cx="8229600" cy="1143000"/>
          </a:xfrm>
        </p:spPr>
        <p:txBody>
          <a:bodyPr>
            <a:normAutofit fontScale="90000"/>
          </a:bodyPr>
          <a:lstStyle/>
          <a:p>
            <a:pPr eaLnBrk="1" hangingPunct="1">
              <a:defRPr/>
            </a:pPr>
            <a:r>
              <a:rPr lang="en-US" sz="4000" dirty="0"/>
              <a:t>Management and Occupancy Reports</a:t>
            </a:r>
            <a:r>
              <a:rPr lang="en-US" dirty="0"/>
              <a:t>	 (MOR)</a:t>
            </a:r>
          </a:p>
        </p:txBody>
      </p:sp>
      <p:sp>
        <p:nvSpPr>
          <p:cNvPr id="37891" name="Slide Number Placeholder 3">
            <a:extLst>
              <a:ext uri="{FF2B5EF4-FFF2-40B4-BE49-F238E27FC236}">
                <a16:creationId xmlns:a16="http://schemas.microsoft.com/office/drawing/2014/main" id="{37859410-552B-443C-B442-71A726C6F57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BE45EC88-0F5D-4719-88FE-8208F2252B93}" type="slidenum">
              <a:rPr lang="en-US" altLang="en-US"/>
              <a:pPr/>
              <a:t>16</a:t>
            </a:fld>
            <a:endParaRPr lang="en-US" altLang="en-US"/>
          </a:p>
        </p:txBody>
      </p:sp>
      <p:sp>
        <p:nvSpPr>
          <p:cNvPr id="37892" name="Content Placeholder 4">
            <a:extLst>
              <a:ext uri="{FF2B5EF4-FFF2-40B4-BE49-F238E27FC236}">
                <a16:creationId xmlns:a16="http://schemas.microsoft.com/office/drawing/2014/main" id="{98031D85-31DF-4BC7-B3EA-2F3F512FD4B5}"/>
              </a:ext>
            </a:extLst>
          </p:cNvPr>
          <p:cNvSpPr>
            <a:spLocks noGrp="1"/>
          </p:cNvSpPr>
          <p:nvPr>
            <p:ph idx="1"/>
          </p:nvPr>
        </p:nvSpPr>
        <p:spPr>
          <a:xfrm>
            <a:off x="457200" y="2971800"/>
            <a:ext cx="8229600" cy="3124200"/>
          </a:xfrm>
        </p:spPr>
        <p:txBody>
          <a:bodyPr vert="horz" lIns="91440" tIns="45720" rIns="91440" bIns="45720" rtlCol="0" anchor="t">
            <a:normAutofit fontScale="92500" lnSpcReduction="10000"/>
          </a:bodyPr>
          <a:lstStyle/>
          <a:p>
            <a:pPr marL="400050" indent="-290195" eaLnBrk="1" hangingPunct="1">
              <a:spcBef>
                <a:spcPct val="0"/>
              </a:spcBef>
              <a:spcAft>
                <a:spcPts val="400"/>
              </a:spcAft>
              <a:buFont typeface="Wingdings" panose="05000000000000000000" pitchFamily="2" charset="2"/>
              <a:buNone/>
            </a:pPr>
            <a:r>
              <a:rPr lang="en-US" altLang="en-US" sz="2800" dirty="0"/>
              <a:t>MOR consists of multiple parts:</a:t>
            </a:r>
            <a:endParaRPr lang="en-US"/>
          </a:p>
          <a:p>
            <a:pPr marL="889000" lvl="1" indent="-342900">
              <a:spcBef>
                <a:spcPct val="0"/>
              </a:spcBef>
              <a:spcAft>
                <a:spcPts val="400"/>
              </a:spcAft>
              <a:buFont typeface="Arial" panose="020B0604020202020204" pitchFamily="34" charset="0"/>
              <a:buChar char="•"/>
            </a:pPr>
            <a:r>
              <a:rPr lang="en-US" altLang="en-US" sz="2800" dirty="0"/>
              <a:t>Pre on-site visit desk </a:t>
            </a:r>
            <a:r>
              <a:rPr lang="en-US" altLang="en-US" dirty="0"/>
              <a:t>review</a:t>
            </a:r>
            <a:endParaRPr lang="en-US" altLang="en-US" dirty="0">
              <a:cs typeface="Calibri"/>
            </a:endParaRPr>
          </a:p>
          <a:p>
            <a:pPr marL="889000" lvl="1" indent="-342900" eaLnBrk="1" hangingPunct="1">
              <a:spcBef>
                <a:spcPct val="0"/>
              </a:spcBef>
              <a:spcAft>
                <a:spcPts val="400"/>
              </a:spcAft>
              <a:buFont typeface="Arial" panose="020B0604020202020204" pitchFamily="34" charset="0"/>
              <a:buChar char="•"/>
            </a:pPr>
            <a:r>
              <a:rPr lang="en-US" altLang="en-US" sz="2800" dirty="0"/>
              <a:t>On-Site visit to property</a:t>
            </a:r>
          </a:p>
          <a:p>
            <a:pPr marL="1676400" lvl="3" indent="-342900">
              <a:spcBef>
                <a:spcPct val="0"/>
              </a:spcBef>
              <a:spcAft>
                <a:spcPts val="400"/>
              </a:spcAft>
              <a:buFont typeface="Courier New" panose="02070309020205020404" pitchFamily="49" charset="0"/>
              <a:buChar char="o"/>
            </a:pPr>
            <a:r>
              <a:rPr lang="en-US" altLang="en-US" sz="2400" dirty="0">
                <a:cs typeface="Calibri"/>
              </a:rPr>
              <a:t>Review of Policy and Procedures</a:t>
            </a:r>
          </a:p>
          <a:p>
            <a:pPr marL="1676400" lvl="3" indent="-342900">
              <a:spcBef>
                <a:spcPct val="0"/>
              </a:spcBef>
              <a:spcAft>
                <a:spcPts val="400"/>
              </a:spcAft>
              <a:buFont typeface="Courier New" panose="02070309020205020404" pitchFamily="49" charset="0"/>
              <a:buChar char="o"/>
            </a:pPr>
            <a:r>
              <a:rPr lang="en-US" sz="2400" dirty="0">
                <a:cs typeface="Calibri"/>
              </a:rPr>
              <a:t>File</a:t>
            </a:r>
            <a:r>
              <a:rPr lang="en-US" sz="2400" dirty="0">
                <a:ea typeface="+mn-lt"/>
                <a:cs typeface="+mn-lt"/>
              </a:rPr>
              <a:t> Review</a:t>
            </a:r>
            <a:endParaRPr lang="en-US" altLang="en-US" sz="2400" dirty="0">
              <a:cs typeface="Calibri"/>
            </a:endParaRPr>
          </a:p>
          <a:p>
            <a:pPr marL="1676400" lvl="3" indent="-342900" eaLnBrk="1" hangingPunct="1">
              <a:spcBef>
                <a:spcPct val="0"/>
              </a:spcBef>
              <a:spcAft>
                <a:spcPts val="400"/>
              </a:spcAft>
              <a:buFont typeface="Courier New" panose="02070309020205020404" pitchFamily="49" charset="0"/>
              <a:buChar char="o"/>
            </a:pPr>
            <a:r>
              <a:rPr lang="en-US" altLang="en-US" sz="2400" dirty="0"/>
              <a:t>Inspection of Property</a:t>
            </a:r>
            <a:endParaRPr lang="en-US" altLang="en-US" sz="2400" dirty="0">
              <a:cs typeface="Calibri"/>
            </a:endParaRPr>
          </a:p>
          <a:p>
            <a:pPr marL="889000" lvl="1" indent="-342900" eaLnBrk="1" hangingPunct="1">
              <a:spcBef>
                <a:spcPct val="0"/>
              </a:spcBef>
              <a:spcAft>
                <a:spcPts val="400"/>
              </a:spcAft>
              <a:buFont typeface="Arial" panose="020B0604020202020204" pitchFamily="34" charset="0"/>
              <a:buChar char="•"/>
            </a:pPr>
            <a:r>
              <a:rPr lang="en-US" altLang="en-US" sz="2800" dirty="0"/>
              <a:t>Report Writing</a:t>
            </a:r>
          </a:p>
          <a:p>
            <a:pPr marL="1252855" lvl="2">
              <a:spcBef>
                <a:spcPct val="0"/>
              </a:spcBef>
              <a:spcAft>
                <a:spcPts val="400"/>
              </a:spcAft>
              <a:buFont typeface="Courier New" pitchFamily="34" charset="0"/>
              <a:buChar char="o"/>
            </a:pPr>
            <a:r>
              <a:rPr lang="en-US" dirty="0">
                <a:ea typeface="+mn-lt"/>
                <a:cs typeface="+mn-lt"/>
              </a:rPr>
              <a:t> Difference: Excludes the Review of Addendum B</a:t>
            </a:r>
            <a:endParaRPr lang="en-US" dirty="0">
              <a:cs typeface="Calibri"/>
            </a:endParaRPr>
          </a:p>
        </p:txBody>
      </p:sp>
      <p:pic>
        <p:nvPicPr>
          <p:cNvPr id="2" name="Picture 1">
            <a:extLst>
              <a:ext uri="{FF2B5EF4-FFF2-40B4-BE49-F238E27FC236}">
                <a16:creationId xmlns:a16="http://schemas.microsoft.com/office/drawing/2014/main" id="{4974DBDA-55FB-448E-A482-AFB451E194A0}"/>
              </a:ext>
            </a:extLst>
          </p:cNvPr>
          <p:cNvPicPr>
            <a:picLocks noChangeAspect="1"/>
          </p:cNvPicPr>
          <p:nvPr/>
        </p:nvPicPr>
        <p:blipFill>
          <a:blip r:embed="rId2"/>
          <a:stretch>
            <a:fillRect/>
          </a:stretch>
        </p:blipFill>
        <p:spPr>
          <a:xfrm>
            <a:off x="2057400" y="262554"/>
            <a:ext cx="4712616" cy="944962"/>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7A7A280-3D56-4ACB-B21A-A867AF7166C9}"/>
              </a:ext>
            </a:extLst>
          </p:cNvPr>
          <p:cNvSpPr>
            <a:spLocks noGrp="1"/>
          </p:cNvSpPr>
          <p:nvPr>
            <p:ph type="title"/>
          </p:nvPr>
        </p:nvSpPr>
        <p:spPr>
          <a:xfrm>
            <a:off x="478536" y="1295400"/>
            <a:ext cx="8229600" cy="1143000"/>
          </a:xfrm>
        </p:spPr>
        <p:txBody>
          <a:bodyPr>
            <a:normAutofit fontScale="90000"/>
          </a:bodyPr>
          <a:lstStyle/>
          <a:p>
            <a:pPr eaLnBrk="1" hangingPunct="1">
              <a:defRPr/>
            </a:pPr>
            <a:r>
              <a:rPr lang="en-US" sz="4000" dirty="0"/>
              <a:t>Management and Occupancy Reports</a:t>
            </a:r>
            <a:r>
              <a:rPr lang="en-US" dirty="0"/>
              <a:t>	 (MOR)</a:t>
            </a:r>
          </a:p>
        </p:txBody>
      </p:sp>
      <p:sp>
        <p:nvSpPr>
          <p:cNvPr id="38915" name="Slide Number Placeholder 3">
            <a:extLst>
              <a:ext uri="{FF2B5EF4-FFF2-40B4-BE49-F238E27FC236}">
                <a16:creationId xmlns:a16="http://schemas.microsoft.com/office/drawing/2014/main" id="{36E5E28C-6B02-477F-B741-53519E57FBD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7EC24C9E-37D6-47DD-B833-28168EBBF6EE}" type="slidenum">
              <a:rPr lang="en-US" altLang="en-US"/>
              <a:pPr/>
              <a:t>17</a:t>
            </a:fld>
            <a:endParaRPr lang="en-US" altLang="en-US"/>
          </a:p>
        </p:txBody>
      </p:sp>
      <p:sp>
        <p:nvSpPr>
          <p:cNvPr id="14340" name="Content Placeholder 4">
            <a:extLst>
              <a:ext uri="{FF2B5EF4-FFF2-40B4-BE49-F238E27FC236}">
                <a16:creationId xmlns:a16="http://schemas.microsoft.com/office/drawing/2014/main" id="{67315868-C52F-414F-AAE0-FCFD927AF852}"/>
              </a:ext>
            </a:extLst>
          </p:cNvPr>
          <p:cNvSpPr>
            <a:spLocks noGrp="1"/>
          </p:cNvSpPr>
          <p:nvPr>
            <p:ph idx="1"/>
          </p:nvPr>
        </p:nvSpPr>
        <p:spPr>
          <a:xfrm>
            <a:off x="533400" y="2667000"/>
            <a:ext cx="8229600" cy="3505200"/>
          </a:xfrm>
        </p:spPr>
        <p:txBody>
          <a:bodyPr vert="horz" lIns="91440" tIns="45720" rIns="91440" bIns="45720" rtlCol="0" anchor="t">
            <a:normAutofit fontScale="70000" lnSpcReduction="20000"/>
          </a:bodyPr>
          <a:lstStyle/>
          <a:p>
            <a:pPr>
              <a:buNone/>
              <a:defRPr/>
            </a:pPr>
            <a:r>
              <a:rPr lang="en-US" sz="3600" dirty="0">
                <a:cs typeface="Calibri"/>
              </a:rPr>
              <a:t>Common MOR findings:</a:t>
            </a:r>
            <a:endParaRPr lang="en-US" sz="3600">
              <a:cs typeface="Calibri"/>
            </a:endParaRPr>
          </a:p>
          <a:p>
            <a:pPr lvl="1">
              <a:buFont typeface="Arial" pitchFamily="34" charset="0"/>
              <a:buChar char="•"/>
              <a:defRPr/>
            </a:pPr>
            <a:r>
              <a:rPr lang="en-US" sz="3200" dirty="0"/>
              <a:t>Not maintaining EIV reports (monthly, quarterly, annually printed reports)</a:t>
            </a:r>
            <a:endParaRPr lang="en-US" sz="3200" dirty="0">
              <a:cs typeface="Calibri"/>
            </a:endParaRPr>
          </a:p>
          <a:p>
            <a:pPr lvl="1">
              <a:buFont typeface="Arial" pitchFamily="34" charset="0"/>
              <a:buChar char="•"/>
              <a:defRPr/>
            </a:pPr>
            <a:r>
              <a:rPr lang="en-US" sz="3200" dirty="0"/>
              <a:t>Not maintaining EIV CAAF, UAAF, Rules of Behavior, Owner approval letter, Security Awareness Training certificates</a:t>
            </a:r>
            <a:endParaRPr lang="en-US" sz="3200" dirty="0">
              <a:cs typeface="Calibri"/>
            </a:endParaRPr>
          </a:p>
          <a:p>
            <a:pPr lvl="1">
              <a:buFont typeface="Arial" pitchFamily="34" charset="0"/>
              <a:buChar char="•"/>
              <a:defRPr/>
            </a:pPr>
            <a:r>
              <a:rPr lang="en-US" sz="3200" dirty="0"/>
              <a:t>Income miscalculations, make sure collect 4-6 consecutive paystubs and date stamp all verifications received</a:t>
            </a:r>
            <a:endParaRPr lang="en-US" sz="3200" dirty="0">
              <a:cs typeface="Calibri"/>
            </a:endParaRPr>
          </a:p>
          <a:p>
            <a:pPr lvl="1">
              <a:buFont typeface="Arial" pitchFamily="34" charset="0"/>
              <a:buChar char="•"/>
              <a:defRPr/>
            </a:pPr>
            <a:r>
              <a:rPr lang="en-US" sz="3200" dirty="0"/>
              <a:t>Do not forget to add Debit Card current balance as an Asset (debit card received from EDD, Public Assistance, Social Security, Employment)</a:t>
            </a:r>
            <a:endParaRPr lang="en-US" sz="3200" dirty="0">
              <a:cs typeface="Calibri"/>
            </a:endParaRPr>
          </a:p>
          <a:p>
            <a:pPr marL="400050" indent="-290195" eaLnBrk="1" hangingPunct="1">
              <a:spcBef>
                <a:spcPct val="0"/>
              </a:spcBef>
              <a:spcAft>
                <a:spcPts val="400"/>
              </a:spcAft>
              <a:buFont typeface="Wingdings" panose="05000000000000000000" pitchFamily="2" charset="2"/>
              <a:buNone/>
              <a:defRPr/>
            </a:pPr>
            <a:endParaRPr lang="en-US" altLang="en-US" sz="2000" dirty="0">
              <a:cs typeface="Calibri"/>
            </a:endParaRPr>
          </a:p>
        </p:txBody>
      </p:sp>
      <p:pic>
        <p:nvPicPr>
          <p:cNvPr id="2" name="Picture 1">
            <a:extLst>
              <a:ext uri="{FF2B5EF4-FFF2-40B4-BE49-F238E27FC236}">
                <a16:creationId xmlns:a16="http://schemas.microsoft.com/office/drawing/2014/main" id="{E1694FD7-0493-4A4A-85A8-1B9391247697}"/>
              </a:ext>
            </a:extLst>
          </p:cNvPr>
          <p:cNvPicPr>
            <a:picLocks noChangeAspect="1"/>
          </p:cNvPicPr>
          <p:nvPr/>
        </p:nvPicPr>
        <p:blipFill>
          <a:blip r:embed="rId2"/>
          <a:stretch>
            <a:fillRect/>
          </a:stretch>
        </p:blipFill>
        <p:spPr>
          <a:xfrm>
            <a:off x="1981200" y="258363"/>
            <a:ext cx="4712616" cy="944962"/>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E00B33-D551-462D-9DB4-11CCD355CEB5}"/>
              </a:ext>
            </a:extLst>
          </p:cNvPr>
          <p:cNvSpPr>
            <a:spLocks noGrp="1"/>
          </p:cNvSpPr>
          <p:nvPr>
            <p:ph type="title"/>
          </p:nvPr>
        </p:nvSpPr>
        <p:spPr>
          <a:xfrm>
            <a:off x="493342" y="1367942"/>
            <a:ext cx="8229600" cy="1143000"/>
          </a:xfrm>
        </p:spPr>
        <p:txBody>
          <a:bodyPr>
            <a:normAutofit fontScale="90000"/>
          </a:bodyPr>
          <a:lstStyle/>
          <a:p>
            <a:r>
              <a:rPr lang="en-US" dirty="0">
                <a:ea typeface="+mj-lt"/>
                <a:cs typeface="+mj-lt"/>
              </a:rPr>
              <a:t>Management and Occupancy Reports(MOR)</a:t>
            </a:r>
            <a:endParaRPr lang="en-US" dirty="0"/>
          </a:p>
        </p:txBody>
      </p:sp>
      <p:sp>
        <p:nvSpPr>
          <p:cNvPr id="3" name="Content Placeholder 2">
            <a:extLst>
              <a:ext uri="{FF2B5EF4-FFF2-40B4-BE49-F238E27FC236}">
                <a16:creationId xmlns:a16="http://schemas.microsoft.com/office/drawing/2014/main" id="{28A7358D-BD95-4818-A439-F37D33D96ECA}"/>
              </a:ext>
            </a:extLst>
          </p:cNvPr>
          <p:cNvSpPr>
            <a:spLocks noGrp="1"/>
          </p:cNvSpPr>
          <p:nvPr>
            <p:ph idx="1"/>
          </p:nvPr>
        </p:nvSpPr>
        <p:spPr>
          <a:xfrm>
            <a:off x="466236" y="2792896"/>
            <a:ext cx="8220564" cy="3333267"/>
          </a:xfrm>
        </p:spPr>
        <p:txBody>
          <a:bodyPr vert="horz" lIns="91440" tIns="45720" rIns="91440" bIns="45720" rtlCol="0" anchor="t">
            <a:normAutofit fontScale="62500" lnSpcReduction="20000"/>
          </a:bodyPr>
          <a:lstStyle/>
          <a:p>
            <a:pPr marL="0" indent="0">
              <a:buNone/>
            </a:pPr>
            <a:r>
              <a:rPr lang="en-US" sz="3600" dirty="0">
                <a:cs typeface="Calibri"/>
              </a:rPr>
              <a:t>How to close an MOR:</a:t>
            </a:r>
          </a:p>
          <a:p>
            <a:r>
              <a:rPr lang="en-US" dirty="0">
                <a:cs typeface="Calibri"/>
              </a:rPr>
              <a:t>Make sure you read Corrective Action listed on the MOR report.  This will specify exactly what needs to be done to close the MOR report.</a:t>
            </a:r>
          </a:p>
          <a:p>
            <a:pPr lvl="1"/>
            <a:r>
              <a:rPr lang="en-US" dirty="0">
                <a:cs typeface="Calibri"/>
              </a:rPr>
              <a:t>For core documents such as Tenant Selection Plan, House Rules, Waiting List, etc. please refer to the Checklists provided with the report.  The Checklists specify exactly what is missing from the document.</a:t>
            </a:r>
          </a:p>
          <a:p>
            <a:r>
              <a:rPr lang="en-US" dirty="0">
                <a:cs typeface="Calibri"/>
              </a:rPr>
              <a:t>Make sure to submit a response for each finding listed. </a:t>
            </a:r>
            <a:r>
              <a:rPr lang="en-US" b="1" dirty="0">
                <a:cs typeface="Calibri"/>
              </a:rPr>
              <a:t>Do Not</a:t>
            </a:r>
            <a:r>
              <a:rPr lang="en-US" dirty="0">
                <a:cs typeface="Calibri"/>
              </a:rPr>
              <a:t> skip any findings.</a:t>
            </a:r>
          </a:p>
          <a:p>
            <a:r>
              <a:rPr lang="en-US" dirty="0">
                <a:cs typeface="Calibri"/>
              </a:rPr>
              <a:t>Make sure to respond within 30 days of when you receive the report.</a:t>
            </a:r>
          </a:p>
        </p:txBody>
      </p:sp>
      <p:sp>
        <p:nvSpPr>
          <p:cNvPr id="4" name="Slide Number Placeholder 3">
            <a:extLst>
              <a:ext uri="{FF2B5EF4-FFF2-40B4-BE49-F238E27FC236}">
                <a16:creationId xmlns:a16="http://schemas.microsoft.com/office/drawing/2014/main" id="{C1C3205D-736C-4670-A0C4-669885E1F58B}"/>
              </a:ext>
            </a:extLst>
          </p:cNvPr>
          <p:cNvSpPr>
            <a:spLocks noGrp="1"/>
          </p:cNvSpPr>
          <p:nvPr>
            <p:ph type="sldNum" sz="quarter" idx="12"/>
          </p:nvPr>
        </p:nvSpPr>
        <p:spPr/>
        <p:txBody>
          <a:bodyPr/>
          <a:lstStyle/>
          <a:p>
            <a:fld id="{0B634847-44A4-4304-9AE5-DC90CC17FEAE}" type="slidenum">
              <a:rPr lang="en-US" smtClean="0"/>
              <a:pPr/>
              <a:t>18</a:t>
            </a:fld>
            <a:endParaRPr lang="en-US"/>
          </a:p>
        </p:txBody>
      </p:sp>
      <p:pic>
        <p:nvPicPr>
          <p:cNvPr id="7" name="Picture 6">
            <a:extLst>
              <a:ext uri="{FF2B5EF4-FFF2-40B4-BE49-F238E27FC236}">
                <a16:creationId xmlns:a16="http://schemas.microsoft.com/office/drawing/2014/main" id="{AE2F7777-8B44-413C-824B-BB1817299AB9}"/>
              </a:ext>
            </a:extLst>
          </p:cNvPr>
          <p:cNvPicPr>
            <a:picLocks noChangeAspect="1"/>
          </p:cNvPicPr>
          <p:nvPr/>
        </p:nvPicPr>
        <p:blipFill>
          <a:blip r:embed="rId2"/>
          <a:stretch>
            <a:fillRect/>
          </a:stretch>
        </p:blipFill>
        <p:spPr>
          <a:xfrm>
            <a:off x="1981200" y="258362"/>
            <a:ext cx="4712616" cy="944962"/>
          </a:xfrm>
          <a:prstGeom prst="rect">
            <a:avLst/>
          </a:prstGeom>
        </p:spPr>
      </p:pic>
    </p:spTree>
    <p:extLst>
      <p:ext uri="{BB962C8B-B14F-4D97-AF65-F5344CB8AC3E}">
        <p14:creationId xmlns:p14="http://schemas.microsoft.com/office/powerpoint/2010/main" val="38969626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917446-3247-4C30-81C1-D64CB127CBBC}"/>
              </a:ext>
            </a:extLst>
          </p:cNvPr>
          <p:cNvSpPr>
            <a:spLocks noGrp="1"/>
          </p:cNvSpPr>
          <p:nvPr>
            <p:ph type="title"/>
          </p:nvPr>
        </p:nvSpPr>
        <p:spPr>
          <a:xfrm>
            <a:off x="421058" y="1530583"/>
            <a:ext cx="8229600" cy="1143000"/>
          </a:xfrm>
        </p:spPr>
        <p:txBody>
          <a:bodyPr>
            <a:normAutofit fontScale="90000"/>
          </a:bodyPr>
          <a:lstStyle/>
          <a:p>
            <a:r>
              <a:rPr lang="en-US" dirty="0">
                <a:ea typeface="+mj-lt"/>
                <a:cs typeface="+mj-lt"/>
              </a:rPr>
              <a:t>Management and Occupancy Reports(MOR)</a:t>
            </a:r>
            <a:endParaRPr lang="en-US" dirty="0"/>
          </a:p>
        </p:txBody>
      </p:sp>
      <p:sp>
        <p:nvSpPr>
          <p:cNvPr id="3" name="Content Placeholder 2">
            <a:extLst>
              <a:ext uri="{FF2B5EF4-FFF2-40B4-BE49-F238E27FC236}">
                <a16:creationId xmlns:a16="http://schemas.microsoft.com/office/drawing/2014/main" id="{1AAD8415-15F3-4A9F-ABD7-38BDC1070B33}"/>
              </a:ext>
            </a:extLst>
          </p:cNvPr>
          <p:cNvSpPr>
            <a:spLocks noGrp="1"/>
          </p:cNvSpPr>
          <p:nvPr>
            <p:ph idx="1"/>
          </p:nvPr>
        </p:nvSpPr>
        <p:spPr>
          <a:xfrm>
            <a:off x="393952" y="2910358"/>
            <a:ext cx="8292848" cy="3215805"/>
          </a:xfrm>
        </p:spPr>
        <p:txBody>
          <a:bodyPr vert="horz" lIns="91440" tIns="45720" rIns="91440" bIns="45720" rtlCol="0" anchor="t">
            <a:normAutofit fontScale="85000" lnSpcReduction="20000"/>
          </a:bodyPr>
          <a:lstStyle/>
          <a:p>
            <a:pPr marL="0" indent="0">
              <a:buNone/>
            </a:pPr>
            <a:r>
              <a:rPr lang="en-US" dirty="0">
                <a:ea typeface="+mn-lt"/>
                <a:cs typeface="+mn-lt"/>
              </a:rPr>
              <a:t>How to appeal an MOR rating for Below Average and Unsatisfactory:</a:t>
            </a:r>
          </a:p>
          <a:p>
            <a:pPr>
              <a:buFont typeface="Arial"/>
              <a:buChar char="•"/>
            </a:pPr>
            <a:r>
              <a:rPr lang="en-US" dirty="0">
                <a:cs typeface="Calibri"/>
              </a:rPr>
              <a:t>Write down all the findings you are appealing and the reason.  Make sure you provide supporting documents as proof why the finding was incorrect</a:t>
            </a:r>
          </a:p>
          <a:p>
            <a:pPr>
              <a:buFont typeface="Arial"/>
              <a:buChar char="•"/>
            </a:pPr>
            <a:r>
              <a:rPr lang="en-US" dirty="0">
                <a:cs typeface="Calibri"/>
              </a:rPr>
              <a:t>Submit the appeal with supporting documents within 30 days of when you receive the report to Armine.Petrosyan@hacla.org</a:t>
            </a:r>
          </a:p>
        </p:txBody>
      </p:sp>
      <p:sp>
        <p:nvSpPr>
          <p:cNvPr id="4" name="Slide Number Placeholder 3">
            <a:extLst>
              <a:ext uri="{FF2B5EF4-FFF2-40B4-BE49-F238E27FC236}">
                <a16:creationId xmlns:a16="http://schemas.microsoft.com/office/drawing/2014/main" id="{CC6BEBDD-CDD9-454C-A4A2-BE17CDCF0CC4}"/>
              </a:ext>
            </a:extLst>
          </p:cNvPr>
          <p:cNvSpPr>
            <a:spLocks noGrp="1"/>
          </p:cNvSpPr>
          <p:nvPr>
            <p:ph type="sldNum" sz="quarter" idx="12"/>
          </p:nvPr>
        </p:nvSpPr>
        <p:spPr/>
        <p:txBody>
          <a:bodyPr/>
          <a:lstStyle/>
          <a:p>
            <a:fld id="{0B634847-44A4-4304-9AE5-DC90CC17FEAE}" type="slidenum">
              <a:rPr lang="en-US" smtClean="0"/>
              <a:pPr/>
              <a:t>19</a:t>
            </a:fld>
            <a:endParaRPr lang="en-US"/>
          </a:p>
        </p:txBody>
      </p:sp>
      <p:pic>
        <p:nvPicPr>
          <p:cNvPr id="6" name="Picture 5">
            <a:extLst>
              <a:ext uri="{FF2B5EF4-FFF2-40B4-BE49-F238E27FC236}">
                <a16:creationId xmlns:a16="http://schemas.microsoft.com/office/drawing/2014/main" id="{A83A614F-4830-4A4E-9F0B-091C74B5AD79}"/>
              </a:ext>
            </a:extLst>
          </p:cNvPr>
          <p:cNvPicPr>
            <a:picLocks noChangeAspect="1"/>
          </p:cNvPicPr>
          <p:nvPr/>
        </p:nvPicPr>
        <p:blipFill>
          <a:blip r:embed="rId2"/>
          <a:stretch>
            <a:fillRect/>
          </a:stretch>
        </p:blipFill>
        <p:spPr>
          <a:xfrm>
            <a:off x="1981200" y="258362"/>
            <a:ext cx="4712616" cy="944962"/>
          </a:xfrm>
          <a:prstGeom prst="rect">
            <a:avLst/>
          </a:prstGeom>
        </p:spPr>
      </p:pic>
    </p:spTree>
    <p:extLst>
      <p:ext uri="{BB962C8B-B14F-4D97-AF65-F5344CB8AC3E}">
        <p14:creationId xmlns:p14="http://schemas.microsoft.com/office/powerpoint/2010/main" val="23975611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latin typeface="Copperplate Gothic Bold" panose="020E0705020206020404" pitchFamily="34" charset="0"/>
              </a:rPr>
              <a:t>LOMOD Overview</a:t>
            </a:r>
            <a:br>
              <a:rPr lang="en-US" dirty="0">
                <a:latin typeface="Copperplate Gothic Bold" panose="020E0705020206020404" pitchFamily="34" charset="0"/>
              </a:rPr>
            </a:br>
            <a:r>
              <a:rPr lang="en-US" dirty="0">
                <a:latin typeface="Copperplate Gothic Bold" panose="020E0705020206020404" pitchFamily="34" charset="0"/>
              </a:rPr>
              <a:t>TCA  to  PBCA</a:t>
            </a:r>
          </a:p>
        </p:txBody>
      </p:sp>
      <p:pic>
        <p:nvPicPr>
          <p:cNvPr id="8" name="Picture 7">
            <a:extLst>
              <a:ext uri="{FF2B5EF4-FFF2-40B4-BE49-F238E27FC236}">
                <a16:creationId xmlns:a16="http://schemas.microsoft.com/office/drawing/2014/main" id="{B192B9AC-E0B3-40D7-AA1D-1B877C2BA93A}"/>
              </a:ext>
            </a:extLst>
          </p:cNvPr>
          <p:cNvPicPr>
            <a:picLocks noChangeAspect="1"/>
          </p:cNvPicPr>
          <p:nvPr/>
        </p:nvPicPr>
        <p:blipFill>
          <a:blip r:embed="rId2"/>
          <a:stretch>
            <a:fillRect/>
          </a:stretch>
        </p:blipFill>
        <p:spPr>
          <a:xfrm>
            <a:off x="2133600" y="3886200"/>
            <a:ext cx="4712616" cy="944962"/>
          </a:xfrm>
          <a:prstGeom prst="rect">
            <a:avLst/>
          </a:prstGeom>
        </p:spPr>
      </p:pic>
      <p:sp>
        <p:nvSpPr>
          <p:cNvPr id="3" name="Slide Number Placeholder 2">
            <a:extLst>
              <a:ext uri="{FF2B5EF4-FFF2-40B4-BE49-F238E27FC236}">
                <a16:creationId xmlns:a16="http://schemas.microsoft.com/office/drawing/2014/main" id="{130352D0-5F14-4D12-9C21-57C271B2D0C3}"/>
              </a:ext>
            </a:extLst>
          </p:cNvPr>
          <p:cNvSpPr>
            <a:spLocks noGrp="1"/>
          </p:cNvSpPr>
          <p:nvPr>
            <p:ph type="sldNum" sz="quarter" idx="12"/>
          </p:nvPr>
        </p:nvSpPr>
        <p:spPr/>
        <p:txBody>
          <a:bodyPr/>
          <a:lstStyle/>
          <a:p>
            <a:fld id="{0B634847-44A4-4304-9AE5-DC90CC17FEAE}" type="slidenum">
              <a:rPr lang="en-US" smtClean="0"/>
              <a:pPr/>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44579" y="1981200"/>
            <a:ext cx="8229600" cy="4247317"/>
          </a:xfrm>
          <a:prstGeom prst="rect">
            <a:avLst/>
          </a:prstGeom>
          <a:noFill/>
        </p:spPr>
        <p:txBody>
          <a:bodyPr wrap="square" rtlCol="0" anchor="t">
            <a:spAutoFit/>
          </a:bodyPr>
          <a:lstStyle/>
          <a:p>
            <a:pPr algn="ctr"/>
            <a:r>
              <a:rPr lang="en-US" sz="3600" dirty="0"/>
              <a:t>Resident Liaison (RL)</a:t>
            </a:r>
          </a:p>
          <a:p>
            <a:pPr algn="ctr"/>
            <a:endParaRPr lang="en-US" u="sng" dirty="0"/>
          </a:p>
          <a:p>
            <a:r>
              <a:rPr lang="en-US" dirty="0"/>
              <a:t>PBCA must accept resident complaints and follow-up with owners to ensure that owners take appropriate action</a:t>
            </a:r>
          </a:p>
          <a:p>
            <a:endParaRPr lang="en-US" dirty="0"/>
          </a:p>
          <a:p>
            <a:pPr marL="742950" lvl="1" indent="-285750">
              <a:buFont typeface="Arial" panose="020B0604020202020204" pitchFamily="34" charset="0"/>
              <a:buChar char="•"/>
            </a:pPr>
            <a:r>
              <a:rPr lang="en-US" dirty="0"/>
              <a:t>Life Threatening Health &amp; Safety (within 1 hour)</a:t>
            </a:r>
          </a:p>
          <a:p>
            <a:pPr marL="742950" lvl="1" indent="-285750">
              <a:buFont typeface="Arial" panose="020B0604020202020204" pitchFamily="34" charset="0"/>
              <a:buChar char="•"/>
            </a:pPr>
            <a:r>
              <a:rPr lang="en-US" dirty="0"/>
              <a:t>Non-Life Threatening Health &amp; Safety (within 2 business days)</a:t>
            </a:r>
            <a:endParaRPr lang="en-US" dirty="0">
              <a:cs typeface="Calibri"/>
            </a:endParaRPr>
          </a:p>
          <a:p>
            <a:pPr marL="742950" lvl="1" indent="-285750">
              <a:buFont typeface="Arial" panose="020B0604020202020204" pitchFamily="34" charset="0"/>
              <a:buChar char="•"/>
            </a:pPr>
            <a:r>
              <a:rPr lang="en-US" dirty="0"/>
              <a:t>General Inquires</a:t>
            </a:r>
          </a:p>
          <a:p>
            <a:pPr marL="285750" indent="-285750">
              <a:buFont typeface="Arial" panose="020B0604020202020204" pitchFamily="34" charset="0"/>
              <a:buChar char="•"/>
            </a:pPr>
            <a:endParaRPr lang="en-US" dirty="0"/>
          </a:p>
          <a:p>
            <a:r>
              <a:rPr lang="en-US" u="sng" dirty="0"/>
              <a:t>RL tasks</a:t>
            </a:r>
          </a:p>
          <a:p>
            <a:pPr marL="742950" lvl="1" indent="-285750">
              <a:buFont typeface="Arial" panose="020B0604020202020204" pitchFamily="34" charset="0"/>
              <a:buChar char="•"/>
            </a:pPr>
            <a:r>
              <a:rPr lang="en-US" dirty="0"/>
              <a:t>Takes inquiries / calls</a:t>
            </a:r>
          </a:p>
          <a:p>
            <a:pPr marL="742950" lvl="1" indent="-285750">
              <a:buFont typeface="Arial" panose="020B0604020202020204" pitchFamily="34" charset="0"/>
              <a:buChar char="•"/>
            </a:pPr>
            <a:r>
              <a:rPr lang="en-US" dirty="0"/>
              <a:t>Notifies Owner and Management Agent</a:t>
            </a:r>
          </a:p>
          <a:p>
            <a:pPr marL="742950" lvl="1" indent="-285750">
              <a:buFont typeface="Arial" panose="020B0604020202020204" pitchFamily="34" charset="0"/>
              <a:buChar char="•"/>
            </a:pPr>
            <a:r>
              <a:rPr lang="en-US" dirty="0"/>
              <a:t>Follows-Up on open inquires (additional information)</a:t>
            </a:r>
          </a:p>
          <a:p>
            <a:pPr marL="742950" lvl="1" indent="-285750">
              <a:buFont typeface="Arial" panose="020B0604020202020204" pitchFamily="34" charset="0"/>
              <a:buChar char="•"/>
            </a:pPr>
            <a:r>
              <a:rPr lang="en-US" dirty="0"/>
              <a:t>Closes inquiries</a:t>
            </a:r>
            <a:endParaRPr lang="en-US" dirty="0">
              <a:cs typeface="Calibri"/>
            </a:endParaRPr>
          </a:p>
        </p:txBody>
      </p:sp>
      <p:pic>
        <p:nvPicPr>
          <p:cNvPr id="5" name="Picture 4">
            <a:extLst>
              <a:ext uri="{FF2B5EF4-FFF2-40B4-BE49-F238E27FC236}">
                <a16:creationId xmlns:a16="http://schemas.microsoft.com/office/drawing/2014/main" id="{DDCE7CA9-73E6-4109-B4F2-A1751CC6254D}"/>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905000" y="457200"/>
            <a:ext cx="4712335" cy="944880"/>
          </a:xfrm>
          <a:prstGeom prst="rect">
            <a:avLst/>
          </a:prstGeom>
          <a:noFill/>
        </p:spPr>
      </p:pic>
      <p:sp>
        <p:nvSpPr>
          <p:cNvPr id="3" name="Slide Number Placeholder 2">
            <a:extLst>
              <a:ext uri="{FF2B5EF4-FFF2-40B4-BE49-F238E27FC236}">
                <a16:creationId xmlns:a16="http://schemas.microsoft.com/office/drawing/2014/main" id="{F4EEB148-BBCF-4E1A-901F-AD6FD223283A}"/>
              </a:ext>
            </a:extLst>
          </p:cNvPr>
          <p:cNvSpPr>
            <a:spLocks noGrp="1"/>
          </p:cNvSpPr>
          <p:nvPr>
            <p:ph type="sldNum" sz="quarter" idx="12"/>
          </p:nvPr>
        </p:nvSpPr>
        <p:spPr/>
        <p:txBody>
          <a:bodyPr/>
          <a:lstStyle/>
          <a:p>
            <a:fld id="{0B634847-44A4-4304-9AE5-DC90CC17FEAE}" type="slidenum">
              <a:rPr lang="en-US" smtClean="0"/>
              <a:pPr/>
              <a:t>20</a:t>
            </a:fld>
            <a:endParaRPr lang="en-US"/>
          </a:p>
        </p:txBody>
      </p:sp>
    </p:spTree>
    <p:extLst>
      <p:ext uri="{BB962C8B-B14F-4D97-AF65-F5344CB8AC3E}">
        <p14:creationId xmlns:p14="http://schemas.microsoft.com/office/powerpoint/2010/main" val="2786780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18554" y="1478769"/>
            <a:ext cx="8229600" cy="4555093"/>
          </a:xfrm>
          <a:prstGeom prst="rect">
            <a:avLst/>
          </a:prstGeom>
          <a:noFill/>
        </p:spPr>
        <p:txBody>
          <a:bodyPr wrap="square" rtlCol="0" anchor="t">
            <a:spAutoFit/>
          </a:bodyPr>
          <a:lstStyle/>
          <a:p>
            <a:pPr algn="ctr"/>
            <a:r>
              <a:rPr lang="en-US" sz="3600" dirty="0"/>
              <a:t>Resident Liaison (RL)</a:t>
            </a:r>
            <a:endParaRPr lang="en-US" sz="3600" dirty="0">
              <a:cs typeface="Calibri"/>
            </a:endParaRPr>
          </a:p>
          <a:p>
            <a:endParaRPr lang="en-US" dirty="0">
              <a:ea typeface="+mn-lt"/>
              <a:cs typeface="+mn-lt"/>
            </a:endParaRPr>
          </a:p>
          <a:p>
            <a:r>
              <a:rPr lang="en-US" dirty="0">
                <a:ea typeface="+mn-lt"/>
                <a:cs typeface="+mn-lt"/>
              </a:rPr>
              <a:t>Supporting documents to verify that Resident concerns noted on Initial Inquiry have been addressed: </a:t>
            </a:r>
            <a:endParaRPr lang="en-US">
              <a:cs typeface="Calibri"/>
            </a:endParaRPr>
          </a:p>
          <a:p>
            <a:endParaRPr lang="en-US" dirty="0">
              <a:cs typeface="Calibri"/>
            </a:endParaRPr>
          </a:p>
          <a:p>
            <a:pPr>
              <a:buFont typeface="Arial" panose="020B0604020202020204" pitchFamily="34" charset="0"/>
              <a:buChar char="•"/>
            </a:pPr>
            <a:r>
              <a:rPr lang="en-US" dirty="0">
                <a:ea typeface="+mn-lt"/>
                <a:cs typeface="+mn-lt"/>
              </a:rPr>
              <a:t>Invoices </a:t>
            </a:r>
          </a:p>
          <a:p>
            <a:pPr>
              <a:buFont typeface="Arial" panose="020B0604020202020204" pitchFamily="34" charset="0"/>
              <a:buChar char="•"/>
            </a:pPr>
            <a:r>
              <a:rPr lang="en-US" dirty="0">
                <a:ea typeface="+mn-lt"/>
                <a:cs typeface="+mn-lt"/>
              </a:rPr>
              <a:t>Work Orders </a:t>
            </a:r>
            <a:endParaRPr lang="en-US">
              <a:cs typeface="Calibri"/>
            </a:endParaRPr>
          </a:p>
          <a:p>
            <a:pPr>
              <a:buFont typeface="Arial" panose="020B0604020202020204" pitchFamily="34" charset="0"/>
              <a:buChar char="•"/>
            </a:pPr>
            <a:r>
              <a:rPr lang="en-US" dirty="0">
                <a:ea typeface="+mn-lt"/>
                <a:cs typeface="+mn-lt"/>
              </a:rPr>
              <a:t>HUD – 50059’s </a:t>
            </a:r>
            <a:endParaRPr lang="en-US">
              <a:cs typeface="Calibri"/>
            </a:endParaRPr>
          </a:p>
          <a:p>
            <a:pPr>
              <a:buFont typeface="Arial" panose="020B0604020202020204" pitchFamily="34" charset="0"/>
              <a:buChar char="•"/>
            </a:pPr>
            <a:r>
              <a:rPr lang="en-US" dirty="0">
                <a:ea typeface="+mn-lt"/>
                <a:cs typeface="+mn-lt"/>
              </a:rPr>
              <a:t>Photos of repairs </a:t>
            </a:r>
            <a:endParaRPr lang="en-US">
              <a:cs typeface="Calibri"/>
            </a:endParaRPr>
          </a:p>
          <a:p>
            <a:pPr>
              <a:buFont typeface="Arial" panose="020B0604020202020204" pitchFamily="34" charset="0"/>
              <a:buChar char="•"/>
            </a:pPr>
            <a:r>
              <a:rPr lang="en-US" dirty="0">
                <a:ea typeface="+mn-lt"/>
                <a:cs typeface="+mn-lt"/>
              </a:rPr>
              <a:t>Statements from Owner/Agents </a:t>
            </a:r>
            <a:endParaRPr lang="en-US">
              <a:cs typeface="Calibri"/>
            </a:endParaRPr>
          </a:p>
          <a:p>
            <a:pPr>
              <a:buFont typeface="Arial" panose="020B0604020202020204" pitchFamily="34" charset="0"/>
              <a:buChar char="•"/>
            </a:pPr>
            <a:r>
              <a:rPr lang="en-US" dirty="0">
                <a:ea typeface="+mn-lt"/>
                <a:cs typeface="+mn-lt"/>
              </a:rPr>
              <a:t>Tenant Notifications </a:t>
            </a:r>
            <a:endParaRPr lang="en-US">
              <a:cs typeface="Calibri"/>
            </a:endParaRPr>
          </a:p>
          <a:p>
            <a:pPr>
              <a:buFont typeface="Arial" panose="020B0604020202020204" pitchFamily="34" charset="0"/>
              <a:buChar char="•"/>
            </a:pPr>
            <a:r>
              <a:rPr lang="en-US" dirty="0">
                <a:ea typeface="+mn-lt"/>
                <a:cs typeface="+mn-lt"/>
              </a:rPr>
              <a:t>Rent Roll </a:t>
            </a:r>
            <a:endParaRPr lang="en-US">
              <a:cs typeface="Calibri"/>
            </a:endParaRPr>
          </a:p>
          <a:p>
            <a:pPr>
              <a:buFont typeface="Arial" panose="020B0604020202020204" pitchFamily="34" charset="0"/>
              <a:buChar char="•"/>
            </a:pPr>
            <a:r>
              <a:rPr lang="en-US" dirty="0">
                <a:ea typeface="+mn-lt"/>
                <a:cs typeface="+mn-lt"/>
              </a:rPr>
              <a:t>Verification of Employment </a:t>
            </a:r>
            <a:endParaRPr lang="en-US"/>
          </a:p>
          <a:p>
            <a:pPr marL="742950" lvl="1" indent="-285750">
              <a:buFont typeface="Arial" panose="020B0604020202020204" pitchFamily="34" charset="0"/>
              <a:buChar char="•"/>
            </a:pPr>
            <a:endParaRPr lang="en-US" dirty="0">
              <a:cs typeface="Calibri"/>
            </a:endParaRPr>
          </a:p>
          <a:p>
            <a:endParaRPr lang="en-US" sz="2000" b="1" dirty="0">
              <a:solidFill>
                <a:srgbClr val="FF0000"/>
              </a:solidFill>
              <a:cs typeface="Calibri"/>
            </a:endParaRPr>
          </a:p>
        </p:txBody>
      </p:sp>
      <p:pic>
        <p:nvPicPr>
          <p:cNvPr id="5" name="Picture 4">
            <a:extLst>
              <a:ext uri="{FF2B5EF4-FFF2-40B4-BE49-F238E27FC236}">
                <a16:creationId xmlns:a16="http://schemas.microsoft.com/office/drawing/2014/main" id="{3A2B0024-1773-4273-9C6C-AE2B9802FE2A}"/>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2103211" y="546378"/>
            <a:ext cx="4712335" cy="944880"/>
          </a:xfrm>
          <a:prstGeom prst="rect">
            <a:avLst/>
          </a:prstGeom>
          <a:noFill/>
        </p:spPr>
      </p:pic>
      <p:sp>
        <p:nvSpPr>
          <p:cNvPr id="3" name="Slide Number Placeholder 2">
            <a:extLst>
              <a:ext uri="{FF2B5EF4-FFF2-40B4-BE49-F238E27FC236}">
                <a16:creationId xmlns:a16="http://schemas.microsoft.com/office/drawing/2014/main" id="{5AD8F9C7-FC3F-4152-89AE-FB42DA9BE061}"/>
              </a:ext>
            </a:extLst>
          </p:cNvPr>
          <p:cNvSpPr>
            <a:spLocks noGrp="1"/>
          </p:cNvSpPr>
          <p:nvPr>
            <p:ph type="sldNum" sz="quarter" idx="12"/>
          </p:nvPr>
        </p:nvSpPr>
        <p:spPr/>
        <p:txBody>
          <a:bodyPr/>
          <a:lstStyle/>
          <a:p>
            <a:fld id="{0B634847-44A4-4304-9AE5-DC90CC17FEAE}" type="slidenum">
              <a:rPr lang="en-US" smtClean="0"/>
              <a:pPr/>
              <a:t>21</a:t>
            </a:fld>
            <a:endParaRPr lang="en-US"/>
          </a:p>
        </p:txBody>
      </p:sp>
    </p:spTree>
    <p:extLst>
      <p:ext uri="{BB962C8B-B14F-4D97-AF65-F5344CB8AC3E}">
        <p14:creationId xmlns:p14="http://schemas.microsoft.com/office/powerpoint/2010/main" val="7820958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44579" y="1981200"/>
            <a:ext cx="8229600" cy="4247317"/>
          </a:xfrm>
          <a:prstGeom prst="rect">
            <a:avLst/>
          </a:prstGeom>
          <a:noFill/>
        </p:spPr>
        <p:txBody>
          <a:bodyPr wrap="square" rtlCol="0" anchor="t">
            <a:spAutoFit/>
          </a:bodyPr>
          <a:lstStyle/>
          <a:p>
            <a:pPr algn="ctr"/>
            <a:r>
              <a:rPr lang="en-US" sz="3600" dirty="0"/>
              <a:t>Quality Control</a:t>
            </a:r>
          </a:p>
          <a:p>
            <a:pPr algn="ctr"/>
            <a:endParaRPr lang="en-US" u="sng" dirty="0"/>
          </a:p>
          <a:p>
            <a:pPr marL="285750" indent="-285750">
              <a:buFont typeface="Arial" panose="020B0604020202020204" pitchFamily="34" charset="0"/>
              <a:buChar char="•"/>
            </a:pPr>
            <a:r>
              <a:rPr lang="en-US" dirty="0"/>
              <a:t>Performs Quality Control on all LOMOD work product</a:t>
            </a:r>
          </a:p>
          <a:p>
            <a:pPr marL="742950" lvl="1" indent="-285750">
              <a:buFont typeface="Courier New" panose="02070309020205020404" pitchFamily="49" charset="0"/>
              <a:buChar char="o"/>
            </a:pPr>
            <a:r>
              <a:rPr lang="en-US" dirty="0"/>
              <a:t>Contracts</a:t>
            </a:r>
          </a:p>
          <a:p>
            <a:pPr marL="742950" lvl="1" indent="-285750">
              <a:buFont typeface="Courier New" panose="02070309020205020404" pitchFamily="49" charset="0"/>
              <a:buChar char="o"/>
            </a:pPr>
            <a:r>
              <a:rPr lang="en-US" dirty="0"/>
              <a:t>Rent Adjustments</a:t>
            </a:r>
          </a:p>
          <a:p>
            <a:pPr marL="742950" lvl="1" indent="-285750">
              <a:buFont typeface="Courier New" panose="02070309020205020404" pitchFamily="49" charset="0"/>
              <a:buChar char="o"/>
            </a:pPr>
            <a:r>
              <a:rPr lang="en-US" dirty="0"/>
              <a:t>Vouchers</a:t>
            </a:r>
          </a:p>
          <a:p>
            <a:pPr marL="742950" lvl="1" indent="-285750">
              <a:buFont typeface="Courier New" panose="02070309020205020404" pitchFamily="49" charset="0"/>
              <a:buChar char="o"/>
            </a:pPr>
            <a:r>
              <a:rPr lang="en-US" dirty="0"/>
              <a:t>Special Claims</a:t>
            </a:r>
          </a:p>
          <a:p>
            <a:pPr marL="742950" lvl="1" indent="-285750">
              <a:buFont typeface="Courier New" panose="02070309020205020404" pitchFamily="49" charset="0"/>
              <a:buChar char="o"/>
            </a:pPr>
            <a:r>
              <a:rPr lang="en-US" dirty="0"/>
              <a:t>MORs</a:t>
            </a:r>
          </a:p>
          <a:p>
            <a:endParaRPr lang="en-US" dirty="0"/>
          </a:p>
          <a:p>
            <a:pPr marL="285750" indent="-285750">
              <a:buFont typeface="Arial" panose="020B0604020202020204" pitchFamily="34" charset="0"/>
              <a:buChar char="•"/>
            </a:pPr>
            <a:r>
              <a:rPr lang="en-US" dirty="0"/>
              <a:t>Monthly Invoice</a:t>
            </a:r>
          </a:p>
          <a:p>
            <a:pPr marL="742950" lvl="1" indent="-285750">
              <a:buFont typeface="Arial" panose="020B0604020202020204" pitchFamily="34" charset="0"/>
              <a:buChar char="•"/>
            </a:pPr>
            <a:r>
              <a:rPr lang="en-US" dirty="0"/>
              <a:t>Create, Submit and Respond to HUD</a:t>
            </a:r>
          </a:p>
          <a:p>
            <a:pPr marL="285750" indent="-285750">
              <a:buFont typeface="Arial" panose="020B0604020202020204" pitchFamily="34" charset="0"/>
              <a:buChar char="•"/>
            </a:pPr>
            <a:r>
              <a:rPr lang="en-US" dirty="0"/>
              <a:t>Review and Release of daily ACH payments to Owners</a:t>
            </a:r>
          </a:p>
          <a:p>
            <a:pPr marL="285750" indent="-285750">
              <a:buFont typeface="Arial" panose="020B0604020202020204" pitchFamily="34" charset="0"/>
              <a:buChar char="•"/>
            </a:pPr>
            <a:r>
              <a:rPr lang="en-US" dirty="0"/>
              <a:t>Reviews ACR Documents</a:t>
            </a:r>
          </a:p>
          <a:p>
            <a:pPr marL="285750" indent="-285750">
              <a:buFont typeface="Arial" panose="020B0604020202020204" pitchFamily="34" charset="0"/>
              <a:buChar char="•"/>
            </a:pPr>
            <a:endParaRPr lang="en-US" dirty="0"/>
          </a:p>
        </p:txBody>
      </p:sp>
      <p:pic>
        <p:nvPicPr>
          <p:cNvPr id="5" name="Picture 4">
            <a:extLst>
              <a:ext uri="{FF2B5EF4-FFF2-40B4-BE49-F238E27FC236}">
                <a16:creationId xmlns:a16="http://schemas.microsoft.com/office/drawing/2014/main" id="{1800DF04-F6AE-44EA-8F71-457D37149D9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981200" y="647771"/>
            <a:ext cx="4712335" cy="944880"/>
          </a:xfrm>
          <a:prstGeom prst="rect">
            <a:avLst/>
          </a:prstGeom>
          <a:noFill/>
        </p:spPr>
      </p:pic>
      <p:sp>
        <p:nvSpPr>
          <p:cNvPr id="3" name="Slide Number Placeholder 2">
            <a:extLst>
              <a:ext uri="{FF2B5EF4-FFF2-40B4-BE49-F238E27FC236}">
                <a16:creationId xmlns:a16="http://schemas.microsoft.com/office/drawing/2014/main" id="{27C5F1EF-F481-4F08-978A-0123B9F8B75E}"/>
              </a:ext>
            </a:extLst>
          </p:cNvPr>
          <p:cNvSpPr>
            <a:spLocks noGrp="1"/>
          </p:cNvSpPr>
          <p:nvPr>
            <p:ph type="sldNum" sz="quarter" idx="12"/>
          </p:nvPr>
        </p:nvSpPr>
        <p:spPr/>
        <p:txBody>
          <a:bodyPr/>
          <a:lstStyle/>
          <a:p>
            <a:fld id="{0B634847-44A4-4304-9AE5-DC90CC17FEAE}" type="slidenum">
              <a:rPr lang="en-US" smtClean="0"/>
              <a:pPr/>
              <a:t>22</a:t>
            </a:fld>
            <a:endParaRPr lang="en-US"/>
          </a:p>
        </p:txBody>
      </p:sp>
    </p:spTree>
    <p:extLst>
      <p:ext uri="{BB962C8B-B14F-4D97-AF65-F5344CB8AC3E}">
        <p14:creationId xmlns:p14="http://schemas.microsoft.com/office/powerpoint/2010/main" val="20683493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44579" y="1981200"/>
            <a:ext cx="8229600" cy="4247317"/>
          </a:xfrm>
          <a:prstGeom prst="rect">
            <a:avLst/>
          </a:prstGeom>
          <a:noFill/>
        </p:spPr>
        <p:txBody>
          <a:bodyPr wrap="square" rtlCol="0" anchor="t">
            <a:spAutoFit/>
          </a:bodyPr>
          <a:lstStyle/>
          <a:p>
            <a:pPr algn="ctr"/>
            <a:r>
              <a:rPr lang="en-US" sz="3600" dirty="0"/>
              <a:t>Consents &amp; Assignments</a:t>
            </a:r>
          </a:p>
          <a:p>
            <a:pPr algn="ctr"/>
            <a:endParaRPr lang="en-US" u="sng" dirty="0"/>
          </a:p>
          <a:p>
            <a:pPr marL="285750" indent="-285750">
              <a:buFont typeface="Arial" panose="020B0604020202020204" pitchFamily="34" charset="0"/>
              <a:buChar char="•"/>
            </a:pPr>
            <a:r>
              <a:rPr lang="en-US" dirty="0">
                <a:cs typeface="Calibri"/>
              </a:rPr>
              <a:t>Consent of Assignment of HAP Contract</a:t>
            </a:r>
          </a:p>
          <a:p>
            <a:pPr marL="742950" lvl="1" indent="-285750">
              <a:buFont typeface="Arial" panose="020B0604020202020204" pitchFamily="34" charset="0"/>
              <a:buChar char="•"/>
            </a:pPr>
            <a:r>
              <a:rPr lang="en-US" dirty="0">
                <a:cs typeface="Calibri"/>
              </a:rPr>
              <a:t>Security</a:t>
            </a:r>
            <a:r>
              <a:rPr lang="en-US" dirty="0"/>
              <a:t> for the loan by the lender to the owner</a:t>
            </a:r>
            <a:endParaRPr lang="en-US" dirty="0">
              <a:cs typeface="Calibri"/>
            </a:endParaRPr>
          </a:p>
          <a:p>
            <a:pPr marL="742950" lvl="1" indent="-285750">
              <a:buFont typeface="Arial" panose="020B0604020202020204" pitchFamily="34" charset="0"/>
              <a:buChar char="•"/>
            </a:pPr>
            <a:r>
              <a:rPr lang="en-US" dirty="0"/>
              <a:t>Does</a:t>
            </a:r>
            <a:r>
              <a:rPr lang="en-US" dirty="0">
                <a:cs typeface="Calibri"/>
              </a:rPr>
              <a:t> not change the terms of the HAP Contract in any way and does not change the rights or obligations of HUD</a:t>
            </a:r>
          </a:p>
          <a:p>
            <a:pPr marL="742950" lvl="1" indent="-285750">
              <a:buFont typeface="Courier New" panose="02070309020205020404" pitchFamily="49" charset="0"/>
              <a:buChar char="o"/>
            </a:pPr>
            <a:endParaRPr lang="en-US" dirty="0">
              <a:cs typeface="Calibri"/>
            </a:endParaRPr>
          </a:p>
          <a:p>
            <a:pPr marL="285750" indent="-285750">
              <a:buFont typeface="Arial" panose="020B0604020202020204" pitchFamily="34" charset="0"/>
              <a:buChar char="•"/>
            </a:pPr>
            <a:r>
              <a:rPr lang="en-US" dirty="0">
                <a:ea typeface="+mn-lt"/>
                <a:cs typeface="+mn-lt"/>
              </a:rPr>
              <a:t>Assignment, Assumption and Amendment Agreement of Section 8 HAP Contracts</a:t>
            </a:r>
            <a:r>
              <a:rPr lang="en-US" b="1" dirty="0">
                <a:ea typeface="+mn-lt"/>
                <a:cs typeface="+mn-lt"/>
              </a:rPr>
              <a:t> </a:t>
            </a:r>
          </a:p>
          <a:p>
            <a:pPr marL="742950" lvl="1" indent="-285750">
              <a:buFont typeface="Arial" panose="020B0604020202020204" pitchFamily="34" charset="0"/>
              <a:buChar char="•"/>
            </a:pPr>
            <a:r>
              <a:rPr lang="en-US" dirty="0">
                <a:ea typeface="+mn-lt"/>
                <a:cs typeface="+mn-lt"/>
              </a:rPr>
              <a:t>Require when property being sold and subject to HAP contract</a:t>
            </a:r>
            <a:endParaRPr lang="en-US" b="1" dirty="0">
              <a:cs typeface="Calibri"/>
            </a:endParaRPr>
          </a:p>
          <a:p>
            <a:pPr marL="742950" lvl="1" indent="-285750">
              <a:buFont typeface="Arial" panose="020B0604020202020204" pitchFamily="34" charset="0"/>
              <a:buChar char="•"/>
            </a:pPr>
            <a:r>
              <a:rPr lang="en-US" dirty="0">
                <a:ea typeface="+mn-lt"/>
                <a:cs typeface="+mn-lt"/>
              </a:rPr>
              <a:t>Seller agrees to sell the property and buyer agrees to purchase the property including without limitations, the improvements situated thereon and has agreed to accept the assignment of and assume all obligations under the HAP Contact</a:t>
            </a:r>
          </a:p>
          <a:p>
            <a:pPr marL="742950" lvl="1" indent="-285750">
              <a:buFont typeface="Arial" panose="020B0604020202020204" pitchFamily="34" charset="0"/>
              <a:buChar char="•"/>
            </a:pPr>
            <a:endParaRPr lang="en-US" dirty="0">
              <a:cs typeface="Calibri"/>
            </a:endParaRPr>
          </a:p>
        </p:txBody>
      </p:sp>
      <p:pic>
        <p:nvPicPr>
          <p:cNvPr id="5" name="Picture 4">
            <a:extLst>
              <a:ext uri="{FF2B5EF4-FFF2-40B4-BE49-F238E27FC236}">
                <a16:creationId xmlns:a16="http://schemas.microsoft.com/office/drawing/2014/main" id="{1800DF04-F6AE-44EA-8F71-457D37149D9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981200" y="647771"/>
            <a:ext cx="4712335" cy="944880"/>
          </a:xfrm>
          <a:prstGeom prst="rect">
            <a:avLst/>
          </a:prstGeom>
          <a:noFill/>
        </p:spPr>
      </p:pic>
      <p:sp>
        <p:nvSpPr>
          <p:cNvPr id="3" name="Slide Number Placeholder 2">
            <a:extLst>
              <a:ext uri="{FF2B5EF4-FFF2-40B4-BE49-F238E27FC236}">
                <a16:creationId xmlns:a16="http://schemas.microsoft.com/office/drawing/2014/main" id="{27C5F1EF-F481-4F08-978A-0123B9F8B75E}"/>
              </a:ext>
            </a:extLst>
          </p:cNvPr>
          <p:cNvSpPr>
            <a:spLocks noGrp="1"/>
          </p:cNvSpPr>
          <p:nvPr>
            <p:ph type="sldNum" sz="quarter" idx="12"/>
          </p:nvPr>
        </p:nvSpPr>
        <p:spPr/>
        <p:txBody>
          <a:bodyPr/>
          <a:lstStyle/>
          <a:p>
            <a:fld id="{0B634847-44A4-4304-9AE5-DC90CC17FEAE}" type="slidenum">
              <a:rPr lang="en-US" smtClean="0"/>
              <a:pPr/>
              <a:t>23</a:t>
            </a:fld>
            <a:endParaRPr lang="en-US"/>
          </a:p>
        </p:txBody>
      </p:sp>
    </p:spTree>
    <p:extLst>
      <p:ext uri="{BB962C8B-B14F-4D97-AF65-F5344CB8AC3E}">
        <p14:creationId xmlns:p14="http://schemas.microsoft.com/office/powerpoint/2010/main" val="9451780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44579" y="1981200"/>
            <a:ext cx="8229600" cy="2862322"/>
          </a:xfrm>
          <a:prstGeom prst="rect">
            <a:avLst/>
          </a:prstGeom>
          <a:noFill/>
        </p:spPr>
        <p:txBody>
          <a:bodyPr wrap="square" rtlCol="0" anchor="t">
            <a:spAutoFit/>
          </a:bodyPr>
          <a:lstStyle/>
          <a:p>
            <a:pPr algn="ctr"/>
            <a:r>
              <a:rPr lang="en-US" sz="3600" dirty="0"/>
              <a:t>Consents &amp; Assignments</a:t>
            </a:r>
          </a:p>
          <a:p>
            <a:pPr algn="ctr"/>
            <a:endParaRPr lang="en-US" u="sng" dirty="0"/>
          </a:p>
          <a:p>
            <a:pPr marL="285750" indent="-285750">
              <a:buFont typeface="Arial" panose="020B0604020202020204" pitchFamily="34" charset="0"/>
              <a:buChar char="•"/>
            </a:pPr>
            <a:r>
              <a:rPr lang="en-US" dirty="0">
                <a:cs typeface="Calibri"/>
              </a:rPr>
              <a:t>Consent of Assignment of HAP Contract</a:t>
            </a:r>
          </a:p>
          <a:p>
            <a:pPr marL="285750" indent="-285750">
              <a:buFont typeface="Arial" panose="020B0604020202020204" pitchFamily="34" charset="0"/>
              <a:buChar char="•"/>
            </a:pPr>
            <a:r>
              <a:rPr lang="en-US" dirty="0">
                <a:ea typeface="+mn-lt"/>
                <a:cs typeface="+mn-lt"/>
              </a:rPr>
              <a:t>Assignment, Assumption and Amendment Agreement of Section 8 HAP Contracts</a:t>
            </a:r>
            <a:r>
              <a:rPr lang="en-US" b="1" dirty="0">
                <a:ea typeface="+mn-lt"/>
                <a:cs typeface="+mn-lt"/>
              </a:rPr>
              <a:t> </a:t>
            </a:r>
          </a:p>
          <a:p>
            <a:pPr marL="285750" indent="-285750">
              <a:buFont typeface="Arial" panose="020B0604020202020204" pitchFamily="34" charset="0"/>
              <a:buChar char="•"/>
            </a:pPr>
            <a:endParaRPr lang="en-US" b="1" dirty="0">
              <a:cs typeface="Calibri"/>
            </a:endParaRPr>
          </a:p>
          <a:p>
            <a:pPr marL="742950" lvl="1" indent="-285750">
              <a:buFont typeface="Arial" panose="020B0604020202020204" pitchFamily="34" charset="0"/>
              <a:buChar char="•"/>
            </a:pPr>
            <a:r>
              <a:rPr lang="en-US" dirty="0">
                <a:ea typeface="+mn-lt"/>
                <a:cs typeface="+mn-lt"/>
              </a:rPr>
              <a:t>Must submit to your HUD AE for approval prior to submitting to LOMOD</a:t>
            </a:r>
          </a:p>
          <a:p>
            <a:pPr marL="285750" indent="-285750">
              <a:buFont typeface="Arial" panose="020B0604020202020204" pitchFamily="34" charset="0"/>
              <a:buChar char="•"/>
            </a:pPr>
            <a:endParaRPr lang="en-US" dirty="0">
              <a:ea typeface="+mn-lt"/>
              <a:cs typeface="+mn-lt"/>
            </a:endParaRPr>
          </a:p>
          <a:p>
            <a:pPr marL="742950" lvl="1" indent="-285750">
              <a:buFont typeface="Arial" panose="020B0604020202020204" pitchFamily="34" charset="0"/>
              <a:buChar char="•"/>
            </a:pPr>
            <a:r>
              <a:rPr lang="en-US" dirty="0">
                <a:ea typeface="+mn-lt"/>
                <a:cs typeface="+mn-lt"/>
              </a:rPr>
              <a:t>Do Not alter the Consent and Assignment of HAP; alterations will delay processing </a:t>
            </a:r>
            <a:endParaRPr lang="en-US" dirty="0">
              <a:cs typeface="Calibri"/>
            </a:endParaRPr>
          </a:p>
        </p:txBody>
      </p:sp>
      <p:pic>
        <p:nvPicPr>
          <p:cNvPr id="5" name="Picture 4">
            <a:extLst>
              <a:ext uri="{FF2B5EF4-FFF2-40B4-BE49-F238E27FC236}">
                <a16:creationId xmlns:a16="http://schemas.microsoft.com/office/drawing/2014/main" id="{1800DF04-F6AE-44EA-8F71-457D37149D9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981200" y="647771"/>
            <a:ext cx="4712335" cy="944880"/>
          </a:xfrm>
          <a:prstGeom prst="rect">
            <a:avLst/>
          </a:prstGeom>
          <a:noFill/>
        </p:spPr>
      </p:pic>
      <p:sp>
        <p:nvSpPr>
          <p:cNvPr id="3" name="Slide Number Placeholder 2">
            <a:extLst>
              <a:ext uri="{FF2B5EF4-FFF2-40B4-BE49-F238E27FC236}">
                <a16:creationId xmlns:a16="http://schemas.microsoft.com/office/drawing/2014/main" id="{27C5F1EF-F481-4F08-978A-0123B9F8B75E}"/>
              </a:ext>
            </a:extLst>
          </p:cNvPr>
          <p:cNvSpPr>
            <a:spLocks noGrp="1"/>
          </p:cNvSpPr>
          <p:nvPr>
            <p:ph type="sldNum" sz="quarter" idx="12"/>
          </p:nvPr>
        </p:nvSpPr>
        <p:spPr/>
        <p:txBody>
          <a:bodyPr/>
          <a:lstStyle/>
          <a:p>
            <a:fld id="{0B634847-44A4-4304-9AE5-DC90CC17FEAE}" type="slidenum">
              <a:rPr lang="en-US" smtClean="0"/>
              <a:pPr/>
              <a:t>24</a:t>
            </a:fld>
            <a:endParaRPr lang="en-US"/>
          </a:p>
        </p:txBody>
      </p:sp>
    </p:spTree>
    <p:extLst>
      <p:ext uri="{BB962C8B-B14F-4D97-AF65-F5344CB8AC3E}">
        <p14:creationId xmlns:p14="http://schemas.microsoft.com/office/powerpoint/2010/main" val="15029903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44579" y="1981200"/>
            <a:ext cx="8229600" cy="3108543"/>
          </a:xfrm>
          <a:prstGeom prst="rect">
            <a:avLst/>
          </a:prstGeom>
          <a:noFill/>
        </p:spPr>
        <p:txBody>
          <a:bodyPr wrap="square" rtlCol="0" anchor="t">
            <a:spAutoFit/>
          </a:bodyPr>
          <a:lstStyle/>
          <a:p>
            <a:pPr algn="ctr"/>
            <a:r>
              <a:rPr lang="en-US" sz="3200" b="1" dirty="0">
                <a:cs typeface="Calibri"/>
              </a:rPr>
              <a:t>E3 Housing Solutions provides leading-edge training and supportive services for affordable housing clients to enhance operational efficiency</a:t>
            </a:r>
            <a:endParaRPr lang="en-US" sz="3600" b="1" dirty="0"/>
          </a:p>
          <a:p>
            <a:pPr algn="ctr"/>
            <a:endParaRPr lang="en-US" sz="3200" b="1" dirty="0"/>
          </a:p>
          <a:p>
            <a:pPr algn="ctr"/>
            <a:r>
              <a:rPr lang="en-US" sz="3600" u="sng" dirty="0">
                <a:solidFill>
                  <a:srgbClr val="FF0000"/>
                </a:solidFill>
              </a:rPr>
              <a:t>How can we help you?</a:t>
            </a:r>
            <a:endParaRPr lang="en-US" sz="3600" u="sng" dirty="0">
              <a:solidFill>
                <a:srgbClr val="FF0000"/>
              </a:solidFill>
              <a:cs typeface="Calibri"/>
            </a:endParaRPr>
          </a:p>
        </p:txBody>
      </p:sp>
      <p:pic>
        <p:nvPicPr>
          <p:cNvPr id="5" name="Picture 4">
            <a:extLst>
              <a:ext uri="{FF2B5EF4-FFF2-40B4-BE49-F238E27FC236}">
                <a16:creationId xmlns:a16="http://schemas.microsoft.com/office/drawing/2014/main" id="{1800DF04-F6AE-44EA-8F71-457D37149D9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981200" y="647771"/>
            <a:ext cx="4712335" cy="944880"/>
          </a:xfrm>
          <a:prstGeom prst="rect">
            <a:avLst/>
          </a:prstGeom>
          <a:noFill/>
        </p:spPr>
      </p:pic>
      <p:sp>
        <p:nvSpPr>
          <p:cNvPr id="3" name="Slide Number Placeholder 2">
            <a:extLst>
              <a:ext uri="{FF2B5EF4-FFF2-40B4-BE49-F238E27FC236}">
                <a16:creationId xmlns:a16="http://schemas.microsoft.com/office/drawing/2014/main" id="{5F8E2745-9A4A-4C20-8F72-43A94BCE2742}"/>
              </a:ext>
            </a:extLst>
          </p:cNvPr>
          <p:cNvSpPr>
            <a:spLocks noGrp="1"/>
          </p:cNvSpPr>
          <p:nvPr>
            <p:ph type="sldNum" sz="quarter" idx="12"/>
          </p:nvPr>
        </p:nvSpPr>
        <p:spPr/>
        <p:txBody>
          <a:bodyPr/>
          <a:lstStyle/>
          <a:p>
            <a:fld id="{0B634847-44A4-4304-9AE5-DC90CC17FEAE}" type="slidenum">
              <a:rPr lang="en-US" smtClean="0"/>
              <a:pPr/>
              <a:t>25</a:t>
            </a:fld>
            <a:endParaRPr lang="en-US"/>
          </a:p>
        </p:txBody>
      </p:sp>
      <p:pic>
        <p:nvPicPr>
          <p:cNvPr id="4" name="Picture 5">
            <a:extLst>
              <a:ext uri="{FF2B5EF4-FFF2-40B4-BE49-F238E27FC236}">
                <a16:creationId xmlns:a16="http://schemas.microsoft.com/office/drawing/2014/main" id="{2560BF76-6639-4F2E-BA44-BD78312AD07E}"/>
              </a:ext>
            </a:extLst>
          </p:cNvPr>
          <p:cNvPicPr>
            <a:picLocks noChangeAspect="1"/>
          </p:cNvPicPr>
          <p:nvPr/>
        </p:nvPicPr>
        <p:blipFill>
          <a:blip r:embed="rId3"/>
          <a:stretch>
            <a:fillRect/>
          </a:stretch>
        </p:blipFill>
        <p:spPr>
          <a:xfrm>
            <a:off x="3245578" y="5283043"/>
            <a:ext cx="2743200" cy="1387977"/>
          </a:xfrm>
          <a:prstGeom prst="rect">
            <a:avLst/>
          </a:prstGeom>
        </p:spPr>
      </p:pic>
    </p:spTree>
    <p:extLst>
      <p:ext uri="{BB962C8B-B14F-4D97-AF65-F5344CB8AC3E}">
        <p14:creationId xmlns:p14="http://schemas.microsoft.com/office/powerpoint/2010/main" val="30154479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35543" y="1701097"/>
            <a:ext cx="8229600" cy="5139869"/>
          </a:xfrm>
          <a:prstGeom prst="rect">
            <a:avLst/>
          </a:prstGeom>
          <a:noFill/>
        </p:spPr>
        <p:txBody>
          <a:bodyPr wrap="square" rtlCol="0" anchor="t">
            <a:spAutoFit/>
          </a:bodyPr>
          <a:lstStyle/>
          <a:p>
            <a:r>
              <a:rPr lang="en-US" sz="2800" b="1" dirty="0">
                <a:cs typeface="Calibri"/>
              </a:rPr>
              <a:t>Training </a:t>
            </a:r>
            <a:r>
              <a:rPr lang="en-US" sz="2000" dirty="0">
                <a:cs typeface="Calibri"/>
              </a:rPr>
              <a:t>(any property):</a:t>
            </a:r>
          </a:p>
          <a:p>
            <a:pPr marL="800100" lvl="1" indent="-342900">
              <a:buFont typeface="Wingdings"/>
              <a:buChar char="§"/>
            </a:pPr>
            <a:r>
              <a:rPr lang="en-US" sz="2000" dirty="0">
                <a:cs typeface="Calibri"/>
              </a:rPr>
              <a:t>MOR Training</a:t>
            </a:r>
          </a:p>
          <a:p>
            <a:pPr marL="800100" lvl="1" indent="-342900">
              <a:buFont typeface="Wingdings"/>
              <a:buChar char="§"/>
            </a:pPr>
            <a:r>
              <a:rPr lang="en-US" sz="2000" dirty="0">
                <a:cs typeface="Calibri"/>
              </a:rPr>
              <a:t>HUD Compliance</a:t>
            </a:r>
          </a:p>
          <a:p>
            <a:pPr marL="800100" lvl="1" indent="-342900">
              <a:buFont typeface="Wingdings"/>
              <a:buChar char="§"/>
            </a:pPr>
            <a:r>
              <a:rPr lang="en-US" sz="2000" dirty="0">
                <a:cs typeface="Calibri"/>
              </a:rPr>
              <a:t>Contract Renewals / Rent Adjustments</a:t>
            </a:r>
          </a:p>
          <a:p>
            <a:pPr marL="800100" lvl="1" indent="-342900">
              <a:buFont typeface="Wingdings"/>
              <a:buChar char="§"/>
            </a:pPr>
            <a:r>
              <a:rPr lang="en-US" sz="2000" dirty="0">
                <a:cs typeface="Calibri"/>
              </a:rPr>
              <a:t>Voucher Processing</a:t>
            </a:r>
          </a:p>
          <a:p>
            <a:pPr marL="800100" lvl="1" indent="-342900">
              <a:buFont typeface="Wingdings"/>
              <a:buChar char="§"/>
            </a:pPr>
            <a:r>
              <a:rPr lang="en-US" sz="2000" dirty="0">
                <a:cs typeface="Calibri"/>
              </a:rPr>
              <a:t>EIV</a:t>
            </a:r>
          </a:p>
          <a:p>
            <a:pPr marL="800100" lvl="1" indent="-342900">
              <a:buFont typeface="Wingdings"/>
              <a:buChar char="§"/>
            </a:pPr>
            <a:r>
              <a:rPr lang="en-US" sz="2000" dirty="0">
                <a:cs typeface="Calibri"/>
              </a:rPr>
              <a:t>VAWA</a:t>
            </a:r>
          </a:p>
          <a:p>
            <a:pPr marL="800100" lvl="1" indent="-342900">
              <a:buFont typeface="Wingdings"/>
              <a:buChar char="§"/>
            </a:pPr>
            <a:r>
              <a:rPr lang="en-US" sz="2000" dirty="0">
                <a:cs typeface="Calibri"/>
              </a:rPr>
              <a:t>Rent Calculation</a:t>
            </a:r>
          </a:p>
          <a:p>
            <a:pPr lvl="1"/>
            <a:endParaRPr lang="en-US" sz="2000" b="1" dirty="0">
              <a:cs typeface="Calibri"/>
            </a:endParaRPr>
          </a:p>
          <a:p>
            <a:r>
              <a:rPr lang="en-US" sz="2800" b="1" dirty="0">
                <a:cs typeface="Calibri"/>
              </a:rPr>
              <a:t>Consulting </a:t>
            </a:r>
            <a:r>
              <a:rPr lang="en-US" sz="2000" dirty="0">
                <a:cs typeface="Calibri"/>
              </a:rPr>
              <a:t>(properties not with LOMOD)</a:t>
            </a:r>
            <a:r>
              <a:rPr lang="en-US" sz="2000" dirty="0">
                <a:ea typeface="+mn-lt"/>
                <a:cs typeface="+mn-lt"/>
              </a:rPr>
              <a:t>:</a:t>
            </a:r>
          </a:p>
          <a:p>
            <a:pPr marL="800100" lvl="1" indent="-342900">
              <a:buFont typeface="Wingdings"/>
              <a:buChar char="§"/>
            </a:pPr>
            <a:r>
              <a:rPr lang="en-US" sz="2000" dirty="0">
                <a:cs typeface="Calibri"/>
              </a:rPr>
              <a:t>Tenant File Reviews</a:t>
            </a:r>
          </a:p>
          <a:p>
            <a:pPr marL="800100" lvl="1" indent="-342900">
              <a:buFont typeface="Wingdings"/>
              <a:buChar char="§"/>
            </a:pPr>
            <a:r>
              <a:rPr lang="en-US" sz="2000" dirty="0">
                <a:cs typeface="Calibri"/>
              </a:rPr>
              <a:t>Contract Renewal Processing</a:t>
            </a:r>
          </a:p>
          <a:p>
            <a:pPr marL="800100" lvl="1" indent="-342900">
              <a:buFont typeface="Wingdings"/>
              <a:buChar char="§"/>
            </a:pPr>
            <a:r>
              <a:rPr lang="en-US" sz="2000" dirty="0">
                <a:cs typeface="Calibri"/>
              </a:rPr>
              <a:t>Annual Rent Adjustment</a:t>
            </a:r>
          </a:p>
          <a:p>
            <a:pPr marL="800100" lvl="1" indent="-342900">
              <a:buFont typeface="Wingdings"/>
              <a:buChar char="§"/>
            </a:pPr>
            <a:r>
              <a:rPr lang="en-US" sz="2000" dirty="0">
                <a:cs typeface="Calibri"/>
              </a:rPr>
              <a:t>Utility Allowance Baseline</a:t>
            </a:r>
          </a:p>
          <a:p>
            <a:pPr algn="ctr"/>
            <a:endParaRPr lang="en-US" sz="3200" b="1" dirty="0">
              <a:cs typeface="Calibri"/>
            </a:endParaRPr>
          </a:p>
        </p:txBody>
      </p:sp>
      <p:pic>
        <p:nvPicPr>
          <p:cNvPr id="5" name="Picture 4">
            <a:extLst>
              <a:ext uri="{FF2B5EF4-FFF2-40B4-BE49-F238E27FC236}">
                <a16:creationId xmlns:a16="http://schemas.microsoft.com/office/drawing/2014/main" id="{1800DF04-F6AE-44EA-8F71-457D37149D9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981200" y="647771"/>
            <a:ext cx="4712335" cy="944880"/>
          </a:xfrm>
          <a:prstGeom prst="rect">
            <a:avLst/>
          </a:prstGeom>
          <a:noFill/>
        </p:spPr>
      </p:pic>
      <p:sp>
        <p:nvSpPr>
          <p:cNvPr id="3" name="Slide Number Placeholder 2">
            <a:extLst>
              <a:ext uri="{FF2B5EF4-FFF2-40B4-BE49-F238E27FC236}">
                <a16:creationId xmlns:a16="http://schemas.microsoft.com/office/drawing/2014/main" id="{5F8E2745-9A4A-4C20-8F72-43A94BCE2742}"/>
              </a:ext>
            </a:extLst>
          </p:cNvPr>
          <p:cNvSpPr>
            <a:spLocks noGrp="1"/>
          </p:cNvSpPr>
          <p:nvPr>
            <p:ph type="sldNum" sz="quarter" idx="12"/>
          </p:nvPr>
        </p:nvSpPr>
        <p:spPr/>
        <p:txBody>
          <a:bodyPr/>
          <a:lstStyle/>
          <a:p>
            <a:fld id="{0B634847-44A4-4304-9AE5-DC90CC17FEAE}" type="slidenum">
              <a:rPr lang="en-US" smtClean="0"/>
              <a:pPr/>
              <a:t>26</a:t>
            </a:fld>
            <a:endParaRPr lang="en-US"/>
          </a:p>
        </p:txBody>
      </p:sp>
      <p:pic>
        <p:nvPicPr>
          <p:cNvPr id="4" name="Picture 5">
            <a:extLst>
              <a:ext uri="{FF2B5EF4-FFF2-40B4-BE49-F238E27FC236}">
                <a16:creationId xmlns:a16="http://schemas.microsoft.com/office/drawing/2014/main" id="{2560BF76-6639-4F2E-BA44-BD78312AD07E}"/>
              </a:ext>
            </a:extLst>
          </p:cNvPr>
          <p:cNvPicPr>
            <a:picLocks noChangeAspect="1"/>
          </p:cNvPicPr>
          <p:nvPr/>
        </p:nvPicPr>
        <p:blipFill>
          <a:blip r:embed="rId3"/>
          <a:stretch>
            <a:fillRect/>
          </a:stretch>
        </p:blipFill>
        <p:spPr>
          <a:xfrm>
            <a:off x="5423151" y="5102332"/>
            <a:ext cx="2734165" cy="1387977"/>
          </a:xfrm>
          <a:prstGeom prst="rect">
            <a:avLst/>
          </a:prstGeom>
        </p:spPr>
      </p:pic>
    </p:spTree>
    <p:extLst>
      <p:ext uri="{BB962C8B-B14F-4D97-AF65-F5344CB8AC3E}">
        <p14:creationId xmlns:p14="http://schemas.microsoft.com/office/powerpoint/2010/main" val="18054552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5F2557-97DD-4390-A530-C2ED9293F53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AFD4164-CA76-4C35-BBF8-966F31FEC204}"/>
              </a:ext>
            </a:extLst>
          </p:cNvPr>
          <p:cNvSpPr>
            <a:spLocks noGrp="1"/>
          </p:cNvSpPr>
          <p:nvPr>
            <p:ph idx="1"/>
          </p:nvPr>
        </p:nvSpPr>
        <p:spPr/>
        <p:txBody>
          <a:bodyPr vert="horz" lIns="91440" tIns="45720" rIns="91440" bIns="45720" rtlCol="0" anchor="t">
            <a:normAutofit/>
          </a:bodyPr>
          <a:lstStyle/>
          <a:p>
            <a:pPr marL="914400" lvl="4" indent="0" algn="just">
              <a:lnSpc>
                <a:spcPct val="200000"/>
              </a:lnSpc>
              <a:spcBef>
                <a:spcPts val="0"/>
              </a:spcBef>
              <a:buNone/>
            </a:pPr>
            <a:r>
              <a:rPr lang="en-US" sz="5400" dirty="0">
                <a:cs typeface="Calibri"/>
              </a:rPr>
              <a:t>Questions &amp; Answers</a:t>
            </a:r>
            <a:endParaRPr lang="en-US">
              <a:cs typeface="Calibri"/>
            </a:endParaRPr>
          </a:p>
        </p:txBody>
      </p:sp>
      <p:sp>
        <p:nvSpPr>
          <p:cNvPr id="4" name="Slide Number Placeholder 3">
            <a:extLst>
              <a:ext uri="{FF2B5EF4-FFF2-40B4-BE49-F238E27FC236}">
                <a16:creationId xmlns:a16="http://schemas.microsoft.com/office/drawing/2014/main" id="{F786F095-7F37-4CE5-9104-5D7D724F89AF}"/>
              </a:ext>
            </a:extLst>
          </p:cNvPr>
          <p:cNvSpPr>
            <a:spLocks noGrp="1"/>
          </p:cNvSpPr>
          <p:nvPr>
            <p:ph type="sldNum" sz="quarter" idx="12"/>
          </p:nvPr>
        </p:nvSpPr>
        <p:spPr/>
        <p:txBody>
          <a:bodyPr/>
          <a:lstStyle/>
          <a:p>
            <a:fld id="{0B634847-44A4-4304-9AE5-DC90CC17FEAE}" type="slidenum">
              <a:rPr lang="en-US" smtClean="0"/>
              <a:pPr/>
              <a:t>27</a:t>
            </a:fld>
            <a:endParaRPr lang="en-US"/>
          </a:p>
        </p:txBody>
      </p:sp>
      <p:pic>
        <p:nvPicPr>
          <p:cNvPr id="6" name="Picture 5">
            <a:extLst>
              <a:ext uri="{FF2B5EF4-FFF2-40B4-BE49-F238E27FC236}">
                <a16:creationId xmlns:a16="http://schemas.microsoft.com/office/drawing/2014/main" id="{D0D6C42D-3E79-4E8F-9271-2B60E3AD4514}"/>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981200" y="647770"/>
            <a:ext cx="4712335" cy="944880"/>
          </a:xfrm>
          <a:prstGeom prst="rect">
            <a:avLst/>
          </a:prstGeom>
          <a:noFill/>
        </p:spPr>
      </p:pic>
    </p:spTree>
    <p:extLst>
      <p:ext uri="{BB962C8B-B14F-4D97-AF65-F5344CB8AC3E}">
        <p14:creationId xmlns:p14="http://schemas.microsoft.com/office/powerpoint/2010/main" val="5716241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586045"/>
            <a:ext cx="8077200" cy="2909755"/>
          </a:xfrm>
        </p:spPr>
        <p:txBody>
          <a:bodyPr vert="horz" lIns="91440" tIns="45720" rIns="91440" bIns="45720" rtlCol="0" anchor="t">
            <a:normAutofit fontScale="92500" lnSpcReduction="10000"/>
          </a:bodyPr>
          <a:lstStyle/>
          <a:p>
            <a:r>
              <a:rPr lang="en-US" sz="2400" dirty="0"/>
              <a:t>Established in 1973 by HACLA to provide Senior Housing </a:t>
            </a:r>
          </a:p>
          <a:p>
            <a:r>
              <a:rPr lang="en-US" sz="2400" dirty="0"/>
              <a:t>Mission: Provide Quality Customer Service &amp; Accurate Contract Administration Services in partnership with local Owner/Agents and HUD</a:t>
            </a:r>
            <a:endParaRPr lang="en-US" sz="2400" dirty="0">
              <a:cs typeface="Calibri"/>
            </a:endParaRPr>
          </a:p>
          <a:p>
            <a:r>
              <a:rPr lang="en-US" sz="2400" dirty="0">
                <a:cs typeface="Calibri"/>
              </a:rPr>
              <a:t>719 contracts totaling 49,395 units</a:t>
            </a:r>
          </a:p>
          <a:p>
            <a:r>
              <a:rPr lang="en-US" sz="2400" dirty="0">
                <a:cs typeface="Calibri"/>
              </a:rPr>
              <a:t>Over $500 million annual</a:t>
            </a:r>
            <a:r>
              <a:rPr lang="en-US" sz="2400" dirty="0"/>
              <a:t> Housing Assistance Payments</a:t>
            </a:r>
            <a:endParaRPr lang="en-US" sz="2400">
              <a:cs typeface="Calibri"/>
            </a:endParaRPr>
          </a:p>
          <a:p>
            <a:r>
              <a:rPr lang="en-US" sz="2400" dirty="0"/>
              <a:t>Receives Annual Compliance Review (ACR) by HUD</a:t>
            </a:r>
            <a:endParaRPr lang="en-US" sz="2400" dirty="0">
              <a:cs typeface="Calibri"/>
            </a:endParaRPr>
          </a:p>
          <a:p>
            <a:r>
              <a:rPr lang="en-US" sz="2400" dirty="0">
                <a:cs typeface="Calibri"/>
              </a:rPr>
              <a:t>Disincentives for incorrect processing and missed deadlines</a:t>
            </a:r>
          </a:p>
          <a:p>
            <a:endParaRPr lang="en-US" sz="2800" dirty="0">
              <a:cs typeface="Calibri"/>
            </a:endParaRPr>
          </a:p>
          <a:p>
            <a:pPr marL="0" indent="0">
              <a:buNone/>
            </a:pPr>
            <a:endParaRPr lang="en-US" sz="2800" dirty="0">
              <a:cs typeface="Calibri"/>
            </a:endParaRPr>
          </a:p>
        </p:txBody>
      </p:sp>
      <p:pic>
        <p:nvPicPr>
          <p:cNvPr id="2" name="Picture 1"/>
          <p:cNvPicPr>
            <a:picLocks noChangeAspect="1"/>
          </p:cNvPicPr>
          <p:nvPr/>
        </p:nvPicPr>
        <p:blipFill>
          <a:blip r:embed="rId2"/>
          <a:stretch>
            <a:fillRect/>
          </a:stretch>
        </p:blipFill>
        <p:spPr>
          <a:xfrm>
            <a:off x="2438400" y="4495800"/>
            <a:ext cx="4457912" cy="2072929"/>
          </a:xfrm>
          <a:prstGeom prst="rect">
            <a:avLst/>
          </a:prstGeom>
        </p:spPr>
      </p:pic>
      <p:pic>
        <p:nvPicPr>
          <p:cNvPr id="5" name="Picture 4">
            <a:extLst>
              <a:ext uri="{FF2B5EF4-FFF2-40B4-BE49-F238E27FC236}">
                <a16:creationId xmlns:a16="http://schemas.microsoft.com/office/drawing/2014/main" id="{846C67BE-1692-4E00-96FD-31C2BC8096F5}"/>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981200" y="381000"/>
            <a:ext cx="4712335" cy="944880"/>
          </a:xfrm>
          <a:prstGeom prst="rect">
            <a:avLst/>
          </a:prstGeom>
          <a:noFill/>
        </p:spPr>
      </p:pic>
      <p:sp>
        <p:nvSpPr>
          <p:cNvPr id="4" name="Slide Number Placeholder 3">
            <a:extLst>
              <a:ext uri="{FF2B5EF4-FFF2-40B4-BE49-F238E27FC236}">
                <a16:creationId xmlns:a16="http://schemas.microsoft.com/office/drawing/2014/main" id="{C90F81F1-F0D5-45CC-9AED-5F206C96FAC0}"/>
              </a:ext>
            </a:extLst>
          </p:cNvPr>
          <p:cNvSpPr>
            <a:spLocks noGrp="1"/>
          </p:cNvSpPr>
          <p:nvPr>
            <p:ph type="sldNum" sz="quarter" idx="12"/>
          </p:nvPr>
        </p:nvSpPr>
        <p:spPr/>
        <p:txBody>
          <a:bodyPr/>
          <a:lstStyle/>
          <a:p>
            <a:fld id="{0B634847-44A4-4304-9AE5-DC90CC17FEAE}" type="slidenum">
              <a:rPr lang="en-US" smtClean="0"/>
              <a:pPr/>
              <a:t>3</a:t>
            </a:fld>
            <a:endParaRPr lang="en-US"/>
          </a:p>
        </p:txBody>
      </p:sp>
    </p:spTree>
    <p:extLst>
      <p:ext uri="{BB962C8B-B14F-4D97-AF65-F5344CB8AC3E}">
        <p14:creationId xmlns:p14="http://schemas.microsoft.com/office/powerpoint/2010/main" val="1721551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5653876" y="2421534"/>
            <a:ext cx="2818616" cy="123973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p:cNvPicPr>
            <a:picLocks noGrp="1" noChangeAspect="1"/>
          </p:cNvPicPr>
          <p:nvPr>
            <p:ph idx="1"/>
          </p:nvPr>
        </p:nvPicPr>
        <p:blipFill>
          <a:blip r:embed="rId2"/>
          <a:stretch>
            <a:fillRect/>
          </a:stretch>
        </p:blipFill>
        <p:spPr>
          <a:xfrm>
            <a:off x="5060222" y="2577320"/>
            <a:ext cx="3915569" cy="2994041"/>
          </a:xfrm>
          <a:prstGeom prst="rect">
            <a:avLst/>
          </a:prstGeom>
        </p:spPr>
      </p:pic>
      <p:sp>
        <p:nvSpPr>
          <p:cNvPr id="9" name="TextBox 8"/>
          <p:cNvSpPr txBox="1"/>
          <p:nvPr/>
        </p:nvSpPr>
        <p:spPr>
          <a:xfrm>
            <a:off x="110699" y="1532433"/>
            <a:ext cx="4789516" cy="4909036"/>
          </a:xfrm>
          <a:prstGeom prst="rect">
            <a:avLst/>
          </a:prstGeom>
          <a:noFill/>
        </p:spPr>
        <p:txBody>
          <a:bodyPr wrap="square" rtlCol="0" anchor="t">
            <a:spAutoFit/>
          </a:bodyPr>
          <a:lstStyle/>
          <a:p>
            <a:r>
              <a:rPr lang="en-US" b="1" dirty="0"/>
              <a:t>Performance Based Contract Administrator (PBCA)</a:t>
            </a:r>
          </a:p>
          <a:p>
            <a:pPr marL="118745" indent="-9525">
              <a:spcAft>
                <a:spcPts val="600"/>
              </a:spcAft>
              <a:defRPr/>
            </a:pPr>
            <a:r>
              <a:rPr lang="en-US" altLang="en-US" dirty="0"/>
              <a:t>The principal tasks of a PBCA under the Annual Contribution Contract (ACC) include, but are not limited to, the following:</a:t>
            </a:r>
            <a:endParaRPr lang="en-US" altLang="en-US" dirty="0">
              <a:cs typeface="Calibri"/>
            </a:endParaRPr>
          </a:p>
          <a:p>
            <a:pPr marL="747395" lvl="1" indent="-382270">
              <a:spcBef>
                <a:spcPct val="0"/>
              </a:spcBef>
              <a:spcAft>
                <a:spcPts val="600"/>
              </a:spcAft>
              <a:buFont typeface="Arial" panose="020B0604020202020204" pitchFamily="34" charset="0"/>
              <a:buChar char="•"/>
              <a:defRPr/>
            </a:pPr>
            <a:r>
              <a:rPr lang="en-US" altLang="en-US" dirty="0"/>
              <a:t>Process contract renewals and rent adjustments, as required; </a:t>
            </a:r>
            <a:endParaRPr lang="en-US" altLang="en-US" dirty="0">
              <a:cs typeface="Calibri"/>
            </a:endParaRPr>
          </a:p>
          <a:p>
            <a:pPr marL="747395" lvl="1" indent="-382270">
              <a:spcBef>
                <a:spcPct val="0"/>
              </a:spcBef>
              <a:spcAft>
                <a:spcPts val="600"/>
              </a:spcAft>
              <a:buFont typeface="Arial" panose="020B0604020202020204" pitchFamily="34" charset="0"/>
              <a:buChar char="•"/>
              <a:defRPr/>
            </a:pPr>
            <a:r>
              <a:rPr lang="en-US" altLang="en-US" dirty="0"/>
              <a:t>Process monthly vouchers to pay property owners accurately and timely;</a:t>
            </a:r>
            <a:endParaRPr lang="en-US" altLang="en-US" dirty="0">
              <a:cs typeface="Calibri"/>
            </a:endParaRPr>
          </a:p>
          <a:p>
            <a:pPr marL="747395" lvl="1" indent="-382270">
              <a:spcBef>
                <a:spcPct val="0"/>
              </a:spcBef>
              <a:spcAft>
                <a:spcPts val="600"/>
              </a:spcAft>
              <a:buFont typeface="Arial" panose="020B0604020202020204" pitchFamily="34" charset="0"/>
              <a:buChar char="•"/>
              <a:defRPr/>
            </a:pPr>
            <a:r>
              <a:rPr lang="en-US" altLang="en-US" dirty="0"/>
              <a:t>Conduct Management and Occupancy Reviews;</a:t>
            </a:r>
            <a:endParaRPr lang="en-US" altLang="en-US" dirty="0">
              <a:cs typeface="Calibri"/>
            </a:endParaRPr>
          </a:p>
          <a:p>
            <a:pPr marL="747395" lvl="1" indent="-382270">
              <a:spcBef>
                <a:spcPct val="0"/>
              </a:spcBef>
              <a:spcAft>
                <a:spcPts val="600"/>
              </a:spcAft>
              <a:buFont typeface="Arial" panose="020B0604020202020204" pitchFamily="34" charset="0"/>
              <a:buChar char="•"/>
              <a:defRPr/>
            </a:pPr>
            <a:r>
              <a:rPr lang="en-US" altLang="en-US" dirty="0"/>
              <a:t>Receive Tenant Concerns and act as a liaison between Tenants and Owners; and</a:t>
            </a:r>
            <a:endParaRPr lang="en-US" altLang="en-US" dirty="0">
              <a:cs typeface="Calibri"/>
            </a:endParaRPr>
          </a:p>
          <a:p>
            <a:pPr marL="747395" lvl="1" indent="-382270">
              <a:spcBef>
                <a:spcPct val="0"/>
              </a:spcBef>
              <a:spcAft>
                <a:spcPts val="600"/>
              </a:spcAft>
              <a:buFont typeface="Arial" panose="020B0604020202020204" pitchFamily="34" charset="0"/>
              <a:buChar char="•"/>
              <a:defRPr/>
            </a:pPr>
            <a:r>
              <a:rPr lang="en-US" altLang="en-US" dirty="0"/>
              <a:t>Oversee the administrative tasks for HUD at a local level.</a:t>
            </a:r>
            <a:endParaRPr lang="en-US" dirty="0">
              <a:cs typeface="Calibri"/>
            </a:endParaRPr>
          </a:p>
        </p:txBody>
      </p:sp>
      <p:sp>
        <p:nvSpPr>
          <p:cNvPr id="3" name="Slide Number Placeholder 2">
            <a:extLst>
              <a:ext uri="{FF2B5EF4-FFF2-40B4-BE49-F238E27FC236}">
                <a16:creationId xmlns:a16="http://schemas.microsoft.com/office/drawing/2014/main" id="{352E1184-0981-42DD-A68C-F42AEA186A22}"/>
              </a:ext>
            </a:extLst>
          </p:cNvPr>
          <p:cNvSpPr>
            <a:spLocks noGrp="1"/>
          </p:cNvSpPr>
          <p:nvPr>
            <p:ph type="sldNum" sz="quarter" idx="12"/>
          </p:nvPr>
        </p:nvSpPr>
        <p:spPr/>
        <p:txBody>
          <a:bodyPr/>
          <a:lstStyle/>
          <a:p>
            <a:fld id="{0B634847-44A4-4304-9AE5-DC90CC17FEAE}" type="slidenum">
              <a:rPr lang="en-US" smtClean="0"/>
              <a:pPr/>
              <a:t>4</a:t>
            </a:fld>
            <a:endParaRPr lang="en-US"/>
          </a:p>
        </p:txBody>
      </p:sp>
      <p:pic>
        <p:nvPicPr>
          <p:cNvPr id="4" name="Picture 3">
            <a:extLst>
              <a:ext uri="{FF2B5EF4-FFF2-40B4-BE49-F238E27FC236}">
                <a16:creationId xmlns:a16="http://schemas.microsoft.com/office/drawing/2014/main" id="{184D5A2A-B38B-453B-9CB8-3AF355EFB0B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981200" y="381000"/>
            <a:ext cx="4712335" cy="944880"/>
          </a:xfrm>
          <a:prstGeom prst="rect">
            <a:avLst/>
          </a:prstGeom>
          <a:noFill/>
        </p:spPr>
      </p:pic>
    </p:spTree>
    <p:extLst>
      <p:ext uri="{BB962C8B-B14F-4D97-AF65-F5344CB8AC3E}">
        <p14:creationId xmlns:p14="http://schemas.microsoft.com/office/powerpoint/2010/main" val="27040008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889566" y="2286000"/>
            <a:ext cx="4120834" cy="3816429"/>
          </a:xfrm>
          <a:prstGeom prst="rect">
            <a:avLst/>
          </a:prstGeom>
          <a:noFill/>
        </p:spPr>
        <p:txBody>
          <a:bodyPr wrap="square" rtlCol="0">
            <a:spAutoFit/>
          </a:bodyPr>
          <a:lstStyle/>
          <a:p>
            <a:r>
              <a:rPr lang="en-US" sz="3200" b="1" u="sng" dirty="0"/>
              <a:t>Departments</a:t>
            </a:r>
          </a:p>
          <a:p>
            <a:endParaRPr lang="en-US" dirty="0"/>
          </a:p>
          <a:p>
            <a:pPr marL="285750" indent="-285750">
              <a:buFont typeface="Arial" panose="020B0604020202020204" pitchFamily="34" charset="0"/>
              <a:buChar char="•"/>
            </a:pPr>
            <a:r>
              <a:rPr lang="en-US" sz="3200" dirty="0"/>
              <a:t>Resident Liaison</a:t>
            </a:r>
          </a:p>
          <a:p>
            <a:pPr marL="285750" indent="-285750">
              <a:buFont typeface="Arial" panose="020B0604020202020204" pitchFamily="34" charset="0"/>
              <a:buChar char="•"/>
            </a:pPr>
            <a:r>
              <a:rPr lang="en-US" sz="3200" dirty="0"/>
              <a:t>Compliance </a:t>
            </a:r>
          </a:p>
          <a:p>
            <a:pPr marL="285750" indent="-285750">
              <a:buFont typeface="Arial" panose="020B0604020202020204" pitchFamily="34" charset="0"/>
              <a:buChar char="•"/>
            </a:pPr>
            <a:r>
              <a:rPr lang="en-US" sz="3200" dirty="0"/>
              <a:t>Contracts</a:t>
            </a:r>
          </a:p>
          <a:p>
            <a:pPr marL="285750" indent="-285750">
              <a:buFont typeface="Arial" panose="020B0604020202020204" pitchFamily="34" charset="0"/>
              <a:buChar char="•"/>
            </a:pPr>
            <a:r>
              <a:rPr lang="en-US" sz="3200" dirty="0"/>
              <a:t>Vouchers</a:t>
            </a:r>
          </a:p>
          <a:p>
            <a:pPr marL="285750" indent="-285750">
              <a:buFont typeface="Arial" panose="020B0604020202020204" pitchFamily="34" charset="0"/>
              <a:buChar char="•"/>
            </a:pPr>
            <a:r>
              <a:rPr lang="en-US" sz="3200" dirty="0"/>
              <a:t>Quality Control</a:t>
            </a:r>
          </a:p>
          <a:p>
            <a:pPr marL="285750" indent="-285750">
              <a:buFont typeface="Arial" panose="020B0604020202020204" pitchFamily="34" charset="0"/>
              <a:buChar char="•"/>
            </a:pPr>
            <a:r>
              <a:rPr lang="en-US" sz="3200" dirty="0"/>
              <a:t>E3 Housing Solutions</a:t>
            </a:r>
          </a:p>
        </p:txBody>
      </p:sp>
      <p:pic>
        <p:nvPicPr>
          <p:cNvPr id="6" name="Picture 5">
            <a:extLst>
              <a:ext uri="{FF2B5EF4-FFF2-40B4-BE49-F238E27FC236}">
                <a16:creationId xmlns:a16="http://schemas.microsoft.com/office/drawing/2014/main" id="{30BC5265-35DD-41CA-AB82-C679051E1EC0}"/>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828800" y="779955"/>
            <a:ext cx="4712335" cy="944880"/>
          </a:xfrm>
          <a:prstGeom prst="rect">
            <a:avLst/>
          </a:prstGeom>
          <a:noFill/>
        </p:spPr>
      </p:pic>
      <p:sp>
        <p:nvSpPr>
          <p:cNvPr id="2" name="Slide Number Placeholder 1">
            <a:extLst>
              <a:ext uri="{FF2B5EF4-FFF2-40B4-BE49-F238E27FC236}">
                <a16:creationId xmlns:a16="http://schemas.microsoft.com/office/drawing/2014/main" id="{64A131FA-7EB0-4636-BDF8-83FCBC0EBFCF}"/>
              </a:ext>
            </a:extLst>
          </p:cNvPr>
          <p:cNvSpPr>
            <a:spLocks noGrp="1"/>
          </p:cNvSpPr>
          <p:nvPr>
            <p:ph type="sldNum" sz="quarter" idx="12"/>
          </p:nvPr>
        </p:nvSpPr>
        <p:spPr/>
        <p:txBody>
          <a:bodyPr/>
          <a:lstStyle/>
          <a:p>
            <a:fld id="{0B634847-44A4-4304-9AE5-DC90CC17FEAE}" type="slidenum">
              <a:rPr lang="en-US" smtClean="0"/>
              <a:pPr/>
              <a:t>5</a:t>
            </a:fld>
            <a:endParaRPr lang="en-US"/>
          </a:p>
        </p:txBody>
      </p:sp>
    </p:spTree>
    <p:extLst>
      <p:ext uri="{BB962C8B-B14F-4D97-AF65-F5344CB8AC3E}">
        <p14:creationId xmlns:p14="http://schemas.microsoft.com/office/powerpoint/2010/main" val="20080493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C730A06-BD8C-4077-9DD5-6828B0F04ED3}"/>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2133600" y="609600"/>
            <a:ext cx="4712335" cy="944880"/>
          </a:xfrm>
          <a:prstGeom prst="rect">
            <a:avLst/>
          </a:prstGeom>
          <a:noFill/>
        </p:spPr>
      </p:pic>
      <p:sp>
        <p:nvSpPr>
          <p:cNvPr id="2" name="Slide Number Placeholder 1">
            <a:extLst>
              <a:ext uri="{FF2B5EF4-FFF2-40B4-BE49-F238E27FC236}">
                <a16:creationId xmlns:a16="http://schemas.microsoft.com/office/drawing/2014/main" id="{8AAB46BF-CEB9-4C81-A091-944A8119FFAF}"/>
              </a:ext>
            </a:extLst>
          </p:cNvPr>
          <p:cNvSpPr>
            <a:spLocks noGrp="1"/>
          </p:cNvSpPr>
          <p:nvPr>
            <p:ph type="sldNum" sz="quarter" idx="12"/>
          </p:nvPr>
        </p:nvSpPr>
        <p:spPr/>
        <p:txBody>
          <a:bodyPr/>
          <a:lstStyle/>
          <a:p>
            <a:fld id="{0B634847-44A4-4304-9AE5-DC90CC17FEAE}" type="slidenum">
              <a:rPr lang="en-US" smtClean="0"/>
              <a:pPr/>
              <a:t>6</a:t>
            </a:fld>
            <a:endParaRPr lang="en-US"/>
          </a:p>
        </p:txBody>
      </p:sp>
      <p:pic>
        <p:nvPicPr>
          <p:cNvPr id="3" name="Picture 3">
            <a:extLst>
              <a:ext uri="{FF2B5EF4-FFF2-40B4-BE49-F238E27FC236}">
                <a16:creationId xmlns:a16="http://schemas.microsoft.com/office/drawing/2014/main" id="{A17CF186-8808-4FE7-9325-1E84A3BD4FB9}"/>
              </a:ext>
            </a:extLst>
          </p:cNvPr>
          <p:cNvPicPr>
            <a:picLocks noChangeAspect="1"/>
          </p:cNvPicPr>
          <p:nvPr/>
        </p:nvPicPr>
        <p:blipFill>
          <a:blip r:embed="rId3"/>
          <a:stretch>
            <a:fillRect/>
          </a:stretch>
        </p:blipFill>
        <p:spPr>
          <a:xfrm>
            <a:off x="119271" y="1556135"/>
            <a:ext cx="8878350" cy="4893250"/>
          </a:xfrm>
          <a:prstGeom prst="rect">
            <a:avLst/>
          </a:prstGeom>
        </p:spPr>
      </p:pic>
    </p:spTree>
    <p:extLst>
      <p:ext uri="{BB962C8B-B14F-4D97-AF65-F5344CB8AC3E}">
        <p14:creationId xmlns:p14="http://schemas.microsoft.com/office/powerpoint/2010/main" val="11408104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a:extLst>
              <a:ext uri="{FF2B5EF4-FFF2-40B4-BE49-F238E27FC236}">
                <a16:creationId xmlns:a16="http://schemas.microsoft.com/office/drawing/2014/main" id="{1C7EDC8B-141E-438C-B188-60D76F6EEAD0}"/>
              </a:ext>
            </a:extLst>
          </p:cNvPr>
          <p:cNvSpPr>
            <a:spLocks noGrp="1"/>
          </p:cNvSpPr>
          <p:nvPr>
            <p:ph type="title"/>
          </p:nvPr>
        </p:nvSpPr>
        <p:spPr>
          <a:xfrm>
            <a:off x="457200" y="1088982"/>
            <a:ext cx="8229600" cy="1143000"/>
          </a:xfrm>
        </p:spPr>
        <p:txBody>
          <a:bodyPr/>
          <a:lstStyle/>
          <a:p>
            <a:r>
              <a:rPr lang="en-US" altLang="en-US" dirty="0"/>
              <a:t>Vouchers/Special Claims </a:t>
            </a:r>
          </a:p>
        </p:txBody>
      </p:sp>
      <p:sp>
        <p:nvSpPr>
          <p:cNvPr id="3" name="Content Placeholder 2">
            <a:extLst>
              <a:ext uri="{FF2B5EF4-FFF2-40B4-BE49-F238E27FC236}">
                <a16:creationId xmlns:a16="http://schemas.microsoft.com/office/drawing/2014/main" id="{B4446C9F-C0C9-4F30-800F-FFFB394A4461}"/>
              </a:ext>
            </a:extLst>
          </p:cNvPr>
          <p:cNvSpPr>
            <a:spLocks noGrp="1"/>
          </p:cNvSpPr>
          <p:nvPr>
            <p:ph idx="1"/>
          </p:nvPr>
        </p:nvSpPr>
        <p:spPr>
          <a:xfrm>
            <a:off x="592931" y="2099437"/>
            <a:ext cx="7958138" cy="4352840"/>
          </a:xfrm>
        </p:spPr>
        <p:txBody>
          <a:bodyPr vert="horz" lIns="91440" tIns="45720" rIns="91440" bIns="45720" rtlCol="0" anchor="t">
            <a:normAutofit fontScale="85000" lnSpcReduction="20000"/>
          </a:bodyPr>
          <a:lstStyle/>
          <a:p>
            <a:pPr>
              <a:defRPr/>
            </a:pPr>
            <a:r>
              <a:rPr lang="en-US" dirty="0"/>
              <a:t>Verify and Certify accuracy of monthly Section 8 vouchers</a:t>
            </a:r>
          </a:p>
          <a:p>
            <a:pPr>
              <a:defRPr/>
            </a:pPr>
            <a:r>
              <a:rPr lang="en-US" dirty="0"/>
              <a:t>Disburse Section 8 Payments to Owners</a:t>
            </a:r>
            <a:endParaRPr lang="en-US"/>
          </a:p>
          <a:p>
            <a:pPr lvl="1">
              <a:buFont typeface="Arial" panose="02070309020205020404" pitchFamily="49" charset="0"/>
              <a:buChar char="•"/>
              <a:defRPr/>
            </a:pPr>
            <a:r>
              <a:rPr lang="en-US" dirty="0"/>
              <a:t>1</a:t>
            </a:r>
            <a:r>
              <a:rPr lang="en-US" baseline="30000" dirty="0"/>
              <a:t>st</a:t>
            </a:r>
            <a:r>
              <a:rPr lang="en-US" dirty="0"/>
              <a:t> of the month – Large ACH payment</a:t>
            </a:r>
            <a:endParaRPr lang="en-US">
              <a:cs typeface="Calibri"/>
            </a:endParaRPr>
          </a:p>
          <a:p>
            <a:pPr lvl="1">
              <a:buFont typeface="Arial" panose="02070309020205020404" pitchFamily="49" charset="0"/>
              <a:buChar char="•"/>
              <a:defRPr/>
            </a:pPr>
            <a:r>
              <a:rPr lang="en-US" dirty="0"/>
              <a:t>ACH system payments are released when notified by HUD</a:t>
            </a:r>
            <a:endParaRPr lang="en-US">
              <a:cs typeface="Calibri"/>
            </a:endParaRPr>
          </a:p>
          <a:p>
            <a:pPr>
              <a:defRPr/>
            </a:pPr>
            <a:r>
              <a:rPr lang="en-US" dirty="0">
                <a:cs typeface="Calibri"/>
              </a:rPr>
              <a:t>Vouchers must be submitted by the 10th of each month</a:t>
            </a:r>
          </a:p>
          <a:p>
            <a:pPr lvl="1">
              <a:buChar char="•"/>
              <a:defRPr/>
            </a:pPr>
            <a:r>
              <a:rPr lang="en-US" dirty="0">
                <a:cs typeface="Calibri"/>
              </a:rPr>
              <a:t>If the voucher is received after the 10th of the month a late notice will be issued</a:t>
            </a:r>
          </a:p>
          <a:p>
            <a:pPr lvl="1">
              <a:buChar char="•"/>
              <a:defRPr/>
            </a:pPr>
            <a:r>
              <a:rPr lang="en-US" dirty="0">
                <a:cs typeface="Calibri"/>
              </a:rPr>
              <a:t>If the property receives three late notices it will be a finding on the Management Occupancy Review </a:t>
            </a:r>
          </a:p>
        </p:txBody>
      </p:sp>
      <p:sp>
        <p:nvSpPr>
          <p:cNvPr id="34820" name="Slide Number Placeholder 3">
            <a:extLst>
              <a:ext uri="{FF2B5EF4-FFF2-40B4-BE49-F238E27FC236}">
                <a16:creationId xmlns:a16="http://schemas.microsoft.com/office/drawing/2014/main" id="{BA4F5153-A64A-463B-8570-D8F2276A7D6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14B92BEE-05EC-4144-AED1-AED3594659C0}" type="slidenum">
              <a:rPr lang="en-US" altLang="en-US"/>
              <a:pPr/>
              <a:t>7</a:t>
            </a:fld>
            <a:endParaRPr lang="en-US" altLang="en-US"/>
          </a:p>
        </p:txBody>
      </p:sp>
      <p:pic>
        <p:nvPicPr>
          <p:cNvPr id="2" name="Picture 1">
            <a:extLst>
              <a:ext uri="{FF2B5EF4-FFF2-40B4-BE49-F238E27FC236}">
                <a16:creationId xmlns:a16="http://schemas.microsoft.com/office/drawing/2014/main" id="{435F0747-C621-4E05-88F1-7D0A61531126}"/>
              </a:ext>
            </a:extLst>
          </p:cNvPr>
          <p:cNvPicPr>
            <a:picLocks noChangeAspect="1"/>
          </p:cNvPicPr>
          <p:nvPr/>
        </p:nvPicPr>
        <p:blipFill>
          <a:blip r:embed="rId2"/>
          <a:stretch>
            <a:fillRect/>
          </a:stretch>
        </p:blipFill>
        <p:spPr>
          <a:xfrm>
            <a:off x="2057400" y="136525"/>
            <a:ext cx="4712616" cy="944962"/>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a:extLst>
              <a:ext uri="{FF2B5EF4-FFF2-40B4-BE49-F238E27FC236}">
                <a16:creationId xmlns:a16="http://schemas.microsoft.com/office/drawing/2014/main" id="{D7DDA868-6C74-4F68-83E4-0ECF2FBE4D69}"/>
              </a:ext>
            </a:extLst>
          </p:cNvPr>
          <p:cNvSpPr>
            <a:spLocks noGrp="1"/>
          </p:cNvSpPr>
          <p:nvPr>
            <p:ph type="title"/>
          </p:nvPr>
        </p:nvSpPr>
        <p:spPr>
          <a:xfrm>
            <a:off x="441960" y="1286666"/>
            <a:ext cx="8229600" cy="1143000"/>
          </a:xfrm>
        </p:spPr>
        <p:txBody>
          <a:bodyPr/>
          <a:lstStyle/>
          <a:p>
            <a:r>
              <a:rPr lang="en-US" altLang="en-US" dirty="0"/>
              <a:t>Vouchers/Special Claims</a:t>
            </a:r>
          </a:p>
        </p:txBody>
      </p:sp>
      <p:sp>
        <p:nvSpPr>
          <p:cNvPr id="3" name="Content Placeholder 2">
            <a:extLst>
              <a:ext uri="{FF2B5EF4-FFF2-40B4-BE49-F238E27FC236}">
                <a16:creationId xmlns:a16="http://schemas.microsoft.com/office/drawing/2014/main" id="{C5D0A8BE-7B04-4D2D-9E0D-4B366E3ED286}"/>
              </a:ext>
            </a:extLst>
          </p:cNvPr>
          <p:cNvSpPr>
            <a:spLocks noGrp="1"/>
          </p:cNvSpPr>
          <p:nvPr>
            <p:ph idx="1"/>
          </p:nvPr>
        </p:nvSpPr>
        <p:spPr>
          <a:xfrm>
            <a:off x="441960" y="2393524"/>
            <a:ext cx="8229600" cy="3887244"/>
          </a:xfrm>
        </p:spPr>
        <p:txBody>
          <a:bodyPr vert="horz" lIns="91440" tIns="45720" rIns="91440" bIns="45720" rtlCol="0" anchor="t">
            <a:normAutofit fontScale="70000" lnSpcReduction="20000"/>
          </a:bodyPr>
          <a:lstStyle/>
          <a:p>
            <a:pPr>
              <a:buFont typeface="Arial" panose="020B0604020202020204" pitchFamily="34" charset="0"/>
              <a:buChar char="•"/>
              <a:defRPr/>
            </a:pPr>
            <a:r>
              <a:rPr lang="en-US" dirty="0"/>
              <a:t>Verify and Authorize payment on valid Section 8 Special Claims for unpaid rent, resident damages or vacancy loss</a:t>
            </a:r>
            <a:endParaRPr lang="en-US" dirty="0">
              <a:cs typeface="Calibri"/>
            </a:endParaRPr>
          </a:p>
          <a:p>
            <a:pPr>
              <a:defRPr/>
            </a:pPr>
            <a:r>
              <a:rPr lang="en-US" dirty="0">
                <a:cs typeface="Calibri"/>
              </a:rPr>
              <a:t>Owner/Agents can appeal the decision by submitting a request to the PBCA in accordance with the Special Claims Processing Guide, June 2006</a:t>
            </a:r>
          </a:p>
          <a:p>
            <a:pPr lvl="1">
              <a:buChar char="•"/>
              <a:defRPr/>
            </a:pPr>
            <a:r>
              <a:rPr lang="en-US" dirty="0">
                <a:ea typeface="+mn-lt"/>
                <a:cs typeface="+mn-lt"/>
              </a:rPr>
              <a:t>The owner/agent must appeal a denied or reduced claim within 30 calendar days from the date of the letter denying or reducing the claim, or the appeal will be denied. The appeal should include a brief explanation as to why the claim should be paid, along with any new or additional supporting documentation. The owner is allowed one original submission, one resubmission, and one appeal.</a:t>
            </a:r>
            <a:endParaRPr lang="en-US" dirty="0">
              <a:cs typeface="Calibri"/>
            </a:endParaRPr>
          </a:p>
          <a:p>
            <a:pPr lvl="1">
              <a:buChar char="•"/>
              <a:defRPr/>
            </a:pPr>
            <a:r>
              <a:rPr lang="en-US" dirty="0">
                <a:cs typeface="Calibri"/>
              </a:rPr>
              <a:t>Appeals will not be processed for any special claims  where the Owner/Agent has not been responsive.</a:t>
            </a:r>
            <a:endParaRPr lang="en-US" dirty="0"/>
          </a:p>
          <a:p>
            <a:pPr marL="0" indent="0">
              <a:buNone/>
              <a:defRPr/>
            </a:pPr>
            <a:endParaRPr lang="en-US" dirty="0">
              <a:cs typeface="Calibri"/>
            </a:endParaRPr>
          </a:p>
          <a:p>
            <a:pPr>
              <a:defRPr/>
            </a:pPr>
            <a:endParaRPr lang="en-US" dirty="0">
              <a:cs typeface="Calibri"/>
            </a:endParaRPr>
          </a:p>
        </p:txBody>
      </p:sp>
      <p:sp>
        <p:nvSpPr>
          <p:cNvPr id="35844" name="Slide Number Placeholder 3">
            <a:extLst>
              <a:ext uri="{FF2B5EF4-FFF2-40B4-BE49-F238E27FC236}">
                <a16:creationId xmlns:a16="http://schemas.microsoft.com/office/drawing/2014/main" id="{6D52F0DF-A462-4B30-BFD6-F9CE6B44E74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C1C954DC-2435-4FEC-96FB-CF17159743CC}" type="slidenum">
              <a:rPr lang="en-US" altLang="en-US"/>
              <a:pPr/>
              <a:t>8</a:t>
            </a:fld>
            <a:endParaRPr lang="en-US" altLang="en-US"/>
          </a:p>
        </p:txBody>
      </p:sp>
      <p:pic>
        <p:nvPicPr>
          <p:cNvPr id="2" name="Picture 1">
            <a:extLst>
              <a:ext uri="{FF2B5EF4-FFF2-40B4-BE49-F238E27FC236}">
                <a16:creationId xmlns:a16="http://schemas.microsoft.com/office/drawing/2014/main" id="{77749C69-5064-4C58-911F-020E4C9F4C09}"/>
              </a:ext>
            </a:extLst>
          </p:cNvPr>
          <p:cNvPicPr>
            <a:picLocks noChangeAspect="1"/>
          </p:cNvPicPr>
          <p:nvPr/>
        </p:nvPicPr>
        <p:blipFill>
          <a:blip r:embed="rId2"/>
          <a:stretch>
            <a:fillRect/>
          </a:stretch>
        </p:blipFill>
        <p:spPr>
          <a:xfrm>
            <a:off x="1981200" y="410722"/>
            <a:ext cx="4712616" cy="944962"/>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a:extLst>
              <a:ext uri="{FF2B5EF4-FFF2-40B4-BE49-F238E27FC236}">
                <a16:creationId xmlns:a16="http://schemas.microsoft.com/office/drawing/2014/main" id="{D7DDA868-6C74-4F68-83E4-0ECF2FBE4D69}"/>
              </a:ext>
            </a:extLst>
          </p:cNvPr>
          <p:cNvSpPr>
            <a:spLocks noGrp="1"/>
          </p:cNvSpPr>
          <p:nvPr>
            <p:ph type="title"/>
          </p:nvPr>
        </p:nvSpPr>
        <p:spPr>
          <a:xfrm>
            <a:off x="441960" y="1828800"/>
            <a:ext cx="8229600" cy="1143000"/>
          </a:xfrm>
        </p:spPr>
        <p:txBody>
          <a:bodyPr/>
          <a:lstStyle/>
          <a:p>
            <a:r>
              <a:rPr lang="en-US" altLang="en-US" dirty="0"/>
              <a:t>Special Claims</a:t>
            </a:r>
          </a:p>
        </p:txBody>
      </p:sp>
      <p:sp>
        <p:nvSpPr>
          <p:cNvPr id="3" name="Content Placeholder 2">
            <a:extLst>
              <a:ext uri="{FF2B5EF4-FFF2-40B4-BE49-F238E27FC236}">
                <a16:creationId xmlns:a16="http://schemas.microsoft.com/office/drawing/2014/main" id="{C5D0A8BE-7B04-4D2D-9E0D-4B366E3ED286}"/>
              </a:ext>
            </a:extLst>
          </p:cNvPr>
          <p:cNvSpPr>
            <a:spLocks noGrp="1"/>
          </p:cNvSpPr>
          <p:nvPr>
            <p:ph idx="1"/>
          </p:nvPr>
        </p:nvSpPr>
        <p:spPr>
          <a:xfrm>
            <a:off x="441960" y="2971800"/>
            <a:ext cx="8229600" cy="2590800"/>
          </a:xfrm>
        </p:spPr>
        <p:txBody>
          <a:bodyPr vert="horz" lIns="91440" tIns="45720" rIns="91440" bIns="45720" rtlCol="0" anchor="t">
            <a:normAutofit/>
          </a:bodyPr>
          <a:lstStyle/>
          <a:p>
            <a:pPr>
              <a:buFont typeface="Arial" panose="020B0604020202020204" pitchFamily="34" charset="0"/>
              <a:buChar char="•"/>
              <a:defRPr/>
            </a:pPr>
            <a:endParaRPr lang="en-US" dirty="0">
              <a:cs typeface="Calibri"/>
            </a:endParaRPr>
          </a:p>
          <a:p>
            <a:pPr marL="0" indent="0">
              <a:buNone/>
              <a:defRPr/>
            </a:pPr>
            <a:endParaRPr lang="en-US" dirty="0">
              <a:cs typeface="Calibri"/>
            </a:endParaRPr>
          </a:p>
          <a:p>
            <a:pPr>
              <a:defRPr/>
            </a:pPr>
            <a:endParaRPr lang="en-US" dirty="0">
              <a:cs typeface="Calibri"/>
            </a:endParaRPr>
          </a:p>
        </p:txBody>
      </p:sp>
      <p:sp>
        <p:nvSpPr>
          <p:cNvPr id="35844" name="Slide Number Placeholder 3">
            <a:extLst>
              <a:ext uri="{FF2B5EF4-FFF2-40B4-BE49-F238E27FC236}">
                <a16:creationId xmlns:a16="http://schemas.microsoft.com/office/drawing/2014/main" id="{6D52F0DF-A462-4B30-BFD6-F9CE6B44E74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C1C954DC-2435-4FEC-96FB-CF17159743CC}" type="slidenum">
              <a:rPr lang="en-US" altLang="en-US"/>
              <a:pPr/>
              <a:t>9</a:t>
            </a:fld>
            <a:endParaRPr lang="en-US" altLang="en-US"/>
          </a:p>
        </p:txBody>
      </p:sp>
      <p:pic>
        <p:nvPicPr>
          <p:cNvPr id="2" name="Picture 1">
            <a:extLst>
              <a:ext uri="{FF2B5EF4-FFF2-40B4-BE49-F238E27FC236}">
                <a16:creationId xmlns:a16="http://schemas.microsoft.com/office/drawing/2014/main" id="{77749C69-5064-4C58-911F-020E4C9F4C09}"/>
              </a:ext>
            </a:extLst>
          </p:cNvPr>
          <p:cNvPicPr>
            <a:picLocks noChangeAspect="1"/>
          </p:cNvPicPr>
          <p:nvPr/>
        </p:nvPicPr>
        <p:blipFill>
          <a:blip r:embed="rId2"/>
          <a:stretch>
            <a:fillRect/>
          </a:stretch>
        </p:blipFill>
        <p:spPr>
          <a:xfrm>
            <a:off x="1981200" y="410722"/>
            <a:ext cx="4712616" cy="944962"/>
          </a:xfrm>
          <a:prstGeom prst="rect">
            <a:avLst/>
          </a:prstGeom>
        </p:spPr>
      </p:pic>
      <p:sp>
        <p:nvSpPr>
          <p:cNvPr id="5" name="Content Placeholder 4">
            <a:extLst>
              <a:ext uri="{FF2B5EF4-FFF2-40B4-BE49-F238E27FC236}">
                <a16:creationId xmlns:a16="http://schemas.microsoft.com/office/drawing/2014/main" id="{E232812D-D2BD-48D9-8B01-0AD3E26CA596}"/>
              </a:ext>
            </a:extLst>
          </p:cNvPr>
          <p:cNvSpPr txBox="1">
            <a:spLocks/>
          </p:cNvSpPr>
          <p:nvPr/>
        </p:nvSpPr>
        <p:spPr>
          <a:xfrm>
            <a:off x="561301" y="2699952"/>
            <a:ext cx="8229600" cy="3124874"/>
          </a:xfrm>
          <a:prstGeom prst="rect">
            <a:avLst/>
          </a:prstGeom>
        </p:spPr>
        <p:txBody>
          <a:bodyPr vert="horz" lIns="91440" tIns="45720" rIns="91440" bIns="45720" rtlCol="0" anchor="t">
            <a:normAutofit fontScale="85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endParaRPr lang="en-US" altLang="en-US" sz="2400" dirty="0">
              <a:solidFill>
                <a:srgbClr val="FF0000"/>
              </a:solidFill>
              <a:cs typeface="Calibri"/>
            </a:endParaRPr>
          </a:p>
          <a:p>
            <a:r>
              <a:rPr lang="en-US" altLang="en-US" sz="2400" dirty="0"/>
              <a:t>Common Reasons for incomplete Submissions</a:t>
            </a:r>
          </a:p>
          <a:p>
            <a:pPr marL="457200" lvl="1" indent="0">
              <a:buNone/>
            </a:pPr>
            <a:r>
              <a:rPr lang="en-US" sz="1600" dirty="0">
                <a:ea typeface="+mn-lt"/>
                <a:cs typeface="+mn-lt"/>
              </a:rPr>
              <a:t>•</a:t>
            </a:r>
            <a:r>
              <a:rPr lang="en-US" sz="2000" dirty="0">
                <a:ea typeface="+mn-lt"/>
                <a:cs typeface="+mn-lt"/>
              </a:rPr>
              <a:t>Missing Owner Signatures, date and phone number on HUD Form 52670-A Part 2, 5271-C and 52671-A</a:t>
            </a:r>
            <a:endParaRPr lang="en-US" altLang="en-US" sz="2000" dirty="0">
              <a:cs typeface="Calibri"/>
            </a:endParaRPr>
          </a:p>
          <a:p>
            <a:pPr marL="457200" lvl="1" indent="0">
              <a:buNone/>
            </a:pPr>
            <a:r>
              <a:rPr lang="en-US" sz="2000" dirty="0">
                <a:ea typeface="+mn-lt"/>
                <a:cs typeface="+mn-lt"/>
              </a:rPr>
              <a:t>•Wrong Dates used to calculate claim amount</a:t>
            </a:r>
            <a:endParaRPr lang="en-US" sz="2000" dirty="0" err="1">
              <a:cs typeface="Calibri"/>
            </a:endParaRPr>
          </a:p>
          <a:p>
            <a:pPr marL="1200150" lvl="2" indent="-342900"/>
            <a:r>
              <a:rPr lang="en-US" sz="1600" dirty="0">
                <a:ea typeface="+mn-lt"/>
                <a:cs typeface="+mn-lt"/>
              </a:rPr>
              <a:t>Tenants Move-out date</a:t>
            </a:r>
          </a:p>
          <a:p>
            <a:pPr marL="1200150" lvl="2" indent="-342900"/>
            <a:r>
              <a:rPr lang="en-US" sz="1600" dirty="0">
                <a:ea typeface="+mn-lt"/>
                <a:cs typeface="+mn-lt"/>
              </a:rPr>
              <a:t>Unit ready for Occupancy</a:t>
            </a:r>
          </a:p>
          <a:p>
            <a:pPr marL="1200150" lvl="2" indent="-342900"/>
            <a:r>
              <a:rPr lang="en-US" sz="1600" dirty="0">
                <a:ea typeface="+mn-lt"/>
                <a:cs typeface="+mn-lt"/>
              </a:rPr>
              <a:t>Move-in Date (Date unit was re-rented)</a:t>
            </a:r>
          </a:p>
          <a:p>
            <a:pPr marL="1200150" lvl="2" indent="-342900"/>
            <a:r>
              <a:rPr lang="en-US" sz="1600" dirty="0">
                <a:ea typeface="+mn-lt"/>
                <a:cs typeface="+mn-lt"/>
              </a:rPr>
              <a:t>Incorrect contract rent</a:t>
            </a:r>
          </a:p>
          <a:p>
            <a:pPr marL="457200" lvl="1" indent="0">
              <a:buNone/>
            </a:pPr>
            <a:r>
              <a:rPr lang="en-US" sz="2000" dirty="0">
                <a:ea typeface="+mn-lt"/>
                <a:cs typeface="+mn-lt"/>
              </a:rPr>
              <a:t>•Waitlist not in compliance</a:t>
            </a:r>
            <a:endParaRPr lang="en-US" dirty="0">
              <a:cs typeface="Calibri"/>
            </a:endParaRPr>
          </a:p>
          <a:p>
            <a:pPr marL="457200" lvl="1" indent="0">
              <a:buNone/>
            </a:pPr>
            <a:r>
              <a:rPr lang="en-US" sz="2000" dirty="0">
                <a:ea typeface="+mn-lt"/>
                <a:cs typeface="+mn-lt"/>
              </a:rPr>
              <a:t>•Unable to determine if security deposit was collected </a:t>
            </a:r>
            <a:endParaRPr lang="en-US" dirty="0"/>
          </a:p>
          <a:p>
            <a:pPr marL="457200" lvl="1" indent="0">
              <a:buNone/>
            </a:pPr>
            <a:r>
              <a:rPr lang="en-US" sz="2000" dirty="0">
                <a:cs typeface="Calibri"/>
              </a:rPr>
              <a:t>•</a:t>
            </a:r>
            <a:r>
              <a:rPr lang="en-US" sz="2000" b="1" dirty="0">
                <a:cs typeface="Calibri"/>
              </a:rPr>
              <a:t>All special claims must be submitted to</a:t>
            </a:r>
            <a:r>
              <a:rPr lang="en-US" sz="2000" dirty="0">
                <a:cs typeface="Calibri"/>
              </a:rPr>
              <a:t> </a:t>
            </a:r>
            <a:r>
              <a:rPr lang="en-US" sz="2000" dirty="0">
                <a:ea typeface="+mn-lt"/>
                <a:cs typeface="+mn-lt"/>
                <a:hlinkClick r:id="rId3"/>
              </a:rPr>
              <a:t>SpecialClaims@hacla.org</a:t>
            </a:r>
            <a:r>
              <a:rPr lang="en-US" sz="2000" dirty="0">
                <a:ea typeface="+mn-lt"/>
                <a:cs typeface="+mn-lt"/>
              </a:rPr>
              <a:t> </a:t>
            </a:r>
            <a:endParaRPr lang="en-US" dirty="0"/>
          </a:p>
          <a:p>
            <a:pPr marL="457200" lvl="1" indent="0">
              <a:buNone/>
            </a:pPr>
            <a:endParaRPr lang="en-US" sz="2000" dirty="0">
              <a:cs typeface="Calibri"/>
            </a:endParaRPr>
          </a:p>
          <a:p>
            <a:pPr lvl="1"/>
            <a:endParaRPr lang="en-US" altLang="en-US" sz="2000" dirty="0">
              <a:cs typeface="Calibri"/>
            </a:endParaRPr>
          </a:p>
        </p:txBody>
      </p:sp>
    </p:spTree>
    <p:extLst>
      <p:ext uri="{BB962C8B-B14F-4D97-AF65-F5344CB8AC3E}">
        <p14:creationId xmlns:p14="http://schemas.microsoft.com/office/powerpoint/2010/main" val="22569076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D07DA3D1E327AA45A6BB3D9E07E763F9" ma:contentTypeVersion="2" ma:contentTypeDescription="Create a new document." ma:contentTypeScope="" ma:versionID="e727824ad53bafb8a2615df8018483a0">
  <xsd:schema xmlns:xsd="http://www.w3.org/2001/XMLSchema" xmlns:xs="http://www.w3.org/2001/XMLSchema" xmlns:p="http://schemas.microsoft.com/office/2006/metadata/properties" xmlns:ns2="654d5ff5-ee25-4b2b-af23-179d7dd4432e" targetNamespace="http://schemas.microsoft.com/office/2006/metadata/properties" ma:root="true" ma:fieldsID="1b921bd7c69d28624e89fcfb9f660e99" ns2:_="">
    <xsd:import namespace="654d5ff5-ee25-4b2b-af23-179d7dd4432e"/>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54d5ff5-ee25-4b2b-af23-179d7dd4432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A0E2746-6C5A-4421-85A0-FEEFD4540E5D}">
  <ds:schemaRefs>
    <ds:schemaRef ds:uri="http://schemas.microsoft.com/sharepoint/v3/contenttype/forms"/>
  </ds:schemaRefs>
</ds:datastoreItem>
</file>

<file path=customXml/itemProps2.xml><?xml version="1.0" encoding="utf-8"?>
<ds:datastoreItem xmlns:ds="http://schemas.openxmlformats.org/officeDocument/2006/customXml" ds:itemID="{BEBDD674-EA4F-4550-BED9-C43707A4F0FB}">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9C44D63E-9193-4F93-A848-03977CE07F9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54d5ff5-ee25-4b2b-af23-179d7dd4432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1846</TotalTime>
  <Words>801</Words>
  <Application>Microsoft Office PowerPoint</Application>
  <PresentationFormat>On-screen Show (4:3)</PresentationFormat>
  <Paragraphs>148</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Agenda</vt:lpstr>
      <vt:lpstr>LOMOD Overview TCA  to  PBCA</vt:lpstr>
      <vt:lpstr>PowerPoint Presentation</vt:lpstr>
      <vt:lpstr>PowerPoint Presentation</vt:lpstr>
      <vt:lpstr>PowerPoint Presentation</vt:lpstr>
      <vt:lpstr>PowerPoint Presentation</vt:lpstr>
      <vt:lpstr>Vouchers/Special Claims </vt:lpstr>
      <vt:lpstr>Vouchers/Special Claims</vt:lpstr>
      <vt:lpstr>Special Claims</vt:lpstr>
      <vt:lpstr>Vouchers</vt:lpstr>
      <vt:lpstr>Contract Renewals / Rent Adjustments</vt:lpstr>
      <vt:lpstr>Contract Renewals / Rent Adjustments</vt:lpstr>
      <vt:lpstr>Contract Renewals / Rent Adjustments</vt:lpstr>
      <vt:lpstr>Contract Renewals / Rent Adjustments</vt:lpstr>
      <vt:lpstr>Management and Occupancy Reports  (MOR)</vt:lpstr>
      <vt:lpstr>Management and Occupancy Reports  (MOR)</vt:lpstr>
      <vt:lpstr>Management and Occupancy Reports  (MOR)</vt:lpstr>
      <vt:lpstr>Management and Occupancy Reports(MOR)</vt:lpstr>
      <vt:lpstr>Management and Occupancy Reports(MOR)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LA LOMOD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HACLA</dc:creator>
  <cp:lastModifiedBy>Armine Petrosyan</cp:lastModifiedBy>
  <cp:revision>116</cp:revision>
  <cp:lastPrinted>2019-06-13T15:49:28Z</cp:lastPrinted>
  <dcterms:created xsi:type="dcterms:W3CDTF">2011-02-04T17:01:08Z</dcterms:created>
  <dcterms:modified xsi:type="dcterms:W3CDTF">2019-11-14T02:02:08Z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0x010100D07DA3D1E327AA45A6BB3D9E07E763F9</vt:lpwstr>
  </property>
</Properties>
</file>