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74" r:id="rId7"/>
    <p:sldId id="275" r:id="rId8"/>
    <p:sldId id="284" r:id="rId9"/>
    <p:sldId id="260" r:id="rId10"/>
    <p:sldId id="280" r:id="rId11"/>
    <p:sldId id="279" r:id="rId12"/>
    <p:sldId id="278" r:id="rId13"/>
    <p:sldId id="281" r:id="rId14"/>
    <p:sldId id="261" r:id="rId15"/>
    <p:sldId id="264" r:id="rId16"/>
    <p:sldId id="265" r:id="rId17"/>
    <p:sldId id="262" r:id="rId18"/>
    <p:sldId id="266" r:id="rId19"/>
    <p:sldId id="272" r:id="rId20"/>
    <p:sldId id="267" r:id="rId21"/>
    <p:sldId id="270" r:id="rId22"/>
    <p:sldId id="283" r:id="rId23"/>
    <p:sldId id="26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199B-FA12-4760-BDBF-1EFA2EE7A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D9287-02F7-4AD0-8CB1-CB19A223A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A37C7-788F-4A3C-8222-8625EF79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CF729-8F66-464C-AF35-3B3F37CA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6A186-462B-452D-8D70-5D5560EF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9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E4E8-7FF0-45E7-905E-1A5FC377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35E2E-AAA4-44D9-ABC9-5237131C0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898ED-1605-4804-B94D-1F4F40E6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E2D07-EFDA-4427-8F8F-8586497E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D139B-143E-4650-A2AC-9DDFC80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2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EB288-9BD5-4F6B-AF12-009242A32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AFA73-332B-49AB-A130-41B7010BD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A85F-C244-45BF-B752-3ED90EA0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8423E-2B94-47D4-927C-B244DE56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3EA7-164D-4032-9639-8D34CBDB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F493-D646-422C-BB45-71F8D308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920-9734-45B3-9A2E-D909DD3F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D63A5-CE21-47AB-8049-B57749CB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7DB1-435C-48E1-98D6-4F1F0B14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DF7E-207C-4EAE-9F16-40EE759E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AD3B-8F5C-4C81-B623-F2EAA6FB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10E5E-6A64-4AFB-A05A-7F9E8B9AC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63C1-B640-40A7-B632-9DFB5B22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831DC-2D1A-42FF-A256-F320F22A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E855B-A7C3-48EE-962E-10833C42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0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BC53-383B-4851-8CA0-CC719E85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F5E88-3CDF-40DF-B6CA-A2189FD19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F4F2C-9CB0-4B08-BDD1-34765C175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19D1D-DEB2-48D2-88E3-CB55D464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BBA40-3DB6-40B4-9EC8-7B5CADB6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45B97-D07C-409D-871D-80475360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C651-7E85-4ED5-BEFA-C023CC77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554B-FCFB-419D-89BA-CE2B5272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328F0-B32D-40D2-8ABF-24BFEAFDB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BD719-2C1B-4BB4-A6C9-BAB3A5188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DC618-58AF-4C55-BD22-82C209FB7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4258-BDAF-4DFB-BB5D-FF863B51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A837E-D25A-4926-81D5-BB2BE72C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9054A-786E-4FC6-8D45-B8B78CEF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B235-ED8A-4E05-9675-13A95954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8004F-6F73-4E01-8D04-B2A0D181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0F2EA-EB58-434A-A453-1EB29F5A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7E07B-DA43-428A-95F4-307D71E3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4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53000-A3C3-4BBD-8D4C-C27300B5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84E1B-6A20-427B-A935-754E3A4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37119-675C-46E3-8839-B2656A2F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A2AD-5556-463F-A73F-673EF1DA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A6A2-DC57-486F-B464-CE651D53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AE034-D6C5-4922-B360-9BEDD722F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31A77-575B-490F-9FB6-632879C9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EA92D-6918-46C8-A7C4-6ECA460C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72CA8-5D12-45DB-A75B-5D03A0BD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5E17-AA43-45FF-81EB-6026E60E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FA53D-6FAC-4B4B-B907-F5C65D88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752FF-4103-4E5E-B3E8-854FC18F2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177DC-9F12-4398-9F77-DBD9C8F6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C4A33-1C58-4475-B962-109AA9C2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7B4F6-27C5-45D9-A491-8A4826D5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AC789-6FFD-467D-832B-2031EF91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6D40-920C-431A-B610-B6A95D563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775B-A4D2-41E4-9D59-84C6F4B8A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6744-7001-4303-BE12-86EBEFFAF03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E46E-1E2A-4AF4-A080-E235AF1AB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79C8-A030-47A5-8998-B7AFF3005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F6D6-7089-4754-A436-14F53E3FE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D57AC-0ED6-4E8B-B3DF-DA4B5A124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065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dirty="0"/>
              <a:t>L.A. LOMOD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89852-3FD5-4788-A973-127660AB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472415"/>
            <a:ext cx="7324726" cy="34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49AE-C810-4807-A11F-A504B184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26E4D3-150D-4638-B7FC-5C1CC652C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08" y="1421940"/>
            <a:ext cx="11432097" cy="1648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8A891-601D-4F6C-9546-51D815C8E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" y="3787200"/>
            <a:ext cx="11476383" cy="18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49AE-C810-4807-A11F-A504B184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DEF7DA-7BBC-4ECA-8B78-4429A4813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87" y="1467556"/>
            <a:ext cx="11490824" cy="1664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D086C-79BA-44BE-BFCE-454DA1CA5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3849119"/>
            <a:ext cx="11436626" cy="1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49AE-C810-4807-A11F-A504B184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F7E7E-CD1C-4061-BCDC-562288BB2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61" y="1690688"/>
            <a:ext cx="11217677" cy="16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49AE-C810-4807-A11F-A504B184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4737-1B55-42FD-A0B9-211C303AC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 get access to the Owner Portal, email Armine Petrosyan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armine.petrosyan@hacla.org</a:t>
            </a:r>
          </a:p>
        </p:txBody>
      </p:sp>
    </p:spTree>
    <p:extLst>
      <p:ext uri="{BB962C8B-B14F-4D97-AF65-F5344CB8AC3E}">
        <p14:creationId xmlns:p14="http://schemas.microsoft.com/office/powerpoint/2010/main" val="38760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15FE-AF9B-438B-AE66-0BC0E783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Census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7EB5-397A-4332-BEF9-B4D535CA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Used for determining congressional seats, redistricting, and distributing federal funding and grants</a:t>
            </a:r>
          </a:p>
          <a:p>
            <a:endParaRPr lang="en-US"/>
          </a:p>
          <a:p>
            <a:pPr lvl="1"/>
            <a:r>
              <a:rPr lang="en-US"/>
              <a:t>$675 to $800 billion annually</a:t>
            </a:r>
          </a:p>
          <a:p>
            <a:pPr lvl="1"/>
            <a:endParaRPr lang="en-US"/>
          </a:p>
          <a:p>
            <a:pPr lvl="1"/>
            <a:r>
              <a:rPr lang="en-US"/>
              <a:t>Impacts housing, education, transportation, university research, business market analysis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D75FE-7A2D-40F1-A9A4-F7DD4FC2B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12" y="4630520"/>
            <a:ext cx="8600387" cy="22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4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5C1D-03D6-4B73-8929-2B8F0471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98C4-D99C-4A58-8D52-3C2465D3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Hard-to-Count Groups</a:t>
            </a:r>
          </a:p>
          <a:p>
            <a:pPr lvl="1"/>
            <a:r>
              <a:rPr lang="en-US" dirty="0"/>
              <a:t>Racial and ethnic minorities</a:t>
            </a:r>
          </a:p>
          <a:p>
            <a:pPr lvl="1"/>
            <a:r>
              <a:rPr lang="en-US" dirty="0"/>
              <a:t>Non-English speakers</a:t>
            </a:r>
          </a:p>
          <a:p>
            <a:pPr lvl="1"/>
            <a:r>
              <a:rPr lang="en-US" dirty="0"/>
              <a:t>Immigrants</a:t>
            </a:r>
          </a:p>
          <a:p>
            <a:pPr lvl="1"/>
            <a:r>
              <a:rPr lang="en-US" dirty="0"/>
              <a:t>Renters who move often</a:t>
            </a:r>
          </a:p>
          <a:p>
            <a:pPr lvl="1"/>
            <a:r>
              <a:rPr lang="en-US" dirty="0"/>
              <a:t>Persons displaced by natural disasters</a:t>
            </a:r>
          </a:p>
          <a:p>
            <a:pPr lvl="1"/>
            <a:r>
              <a:rPr lang="en-US" dirty="0"/>
              <a:t>Homeless</a:t>
            </a:r>
          </a:p>
          <a:p>
            <a:pPr lvl="1"/>
            <a:r>
              <a:rPr lang="en-US" dirty="0"/>
              <a:t>Young mobile adults</a:t>
            </a:r>
          </a:p>
          <a:p>
            <a:pPr lvl="1"/>
            <a:r>
              <a:rPr lang="en-US" dirty="0"/>
              <a:t>Single-parent headed households</a:t>
            </a:r>
          </a:p>
        </p:txBody>
      </p:sp>
    </p:spTree>
    <p:extLst>
      <p:ext uri="{BB962C8B-B14F-4D97-AF65-F5344CB8AC3E}">
        <p14:creationId xmlns:p14="http://schemas.microsoft.com/office/powerpoint/2010/main" val="293691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0A89-F156-434B-B463-BBCE932E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Census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EC38-D1C6-4BAC-B2A8-F5933F07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en-US" sz="2000"/>
              <a:t>Barriers to being counted</a:t>
            </a:r>
          </a:p>
          <a:p>
            <a:pPr lvl="1"/>
            <a:r>
              <a:rPr lang="en-US" sz="2000"/>
              <a:t>Language barrier</a:t>
            </a:r>
          </a:p>
          <a:p>
            <a:pPr lvl="1"/>
            <a:r>
              <a:rPr lang="en-US" sz="2000"/>
              <a:t>Mistrust in government</a:t>
            </a:r>
          </a:p>
          <a:p>
            <a:pPr lvl="1"/>
            <a:r>
              <a:rPr lang="en-US" sz="2000"/>
              <a:t>Privacy/cybersecurity concerns</a:t>
            </a:r>
          </a:p>
          <a:p>
            <a:pPr lvl="1"/>
            <a:r>
              <a:rPr lang="en-US" sz="2000"/>
              <a:t>Nontraditional living arrangements</a:t>
            </a:r>
          </a:p>
          <a:p>
            <a:pPr lvl="1"/>
            <a:r>
              <a:rPr lang="en-US" sz="2000"/>
              <a:t>Lack of reliable internet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48231-FEC1-49F9-A23F-599D70492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r="-1" b="-1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64E-DF79-4B7F-AE90-F55D228E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Census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5930E-05F5-4FB9-9EE2-3E14C5FD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Census.gov  </a:t>
            </a:r>
          </a:p>
          <a:p>
            <a:pPr marL="0" indent="0">
              <a:buNone/>
            </a:pPr>
            <a:r>
              <a:rPr lang="en-US" sz="3600" dirty="0"/>
              <a:t>Community Outreach Toolkit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identifies most common barriers to participation and how to address them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233FB-B908-41AB-9081-FA5BF3A73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8" b="-3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DA77-23DF-4EE8-B47E-4A35E8EB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2020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3FF15-774E-4FAC-90F8-8795E57C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520"/>
            <a:ext cx="10515600" cy="44047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LOMOD Awareness Efforts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9BC4-0F69-4633-A040-A7257CC0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23" y="2243579"/>
            <a:ext cx="8974001" cy="46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DA77-23DF-4EE8-B47E-4A35E8EB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Census 2020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3FF15-774E-4FAC-90F8-8795E57C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LOMOD Awareness Efforts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D2605-3D85-406A-890B-52C849A1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4" y="2284206"/>
            <a:ext cx="9382013" cy="45737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01CA86-3CE0-401F-9C34-D0E9FD44A206}"/>
              </a:ext>
            </a:extLst>
          </p:cNvPr>
          <p:cNvSpPr/>
          <p:nvPr/>
        </p:nvSpPr>
        <p:spPr>
          <a:xfrm>
            <a:off x="5120640" y="5120640"/>
            <a:ext cx="1208598" cy="1191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9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2C66-5F27-43D0-8921-F3F6194D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1706880"/>
            <a:ext cx="5127029" cy="3785419"/>
          </a:xfrm>
        </p:spPr>
        <p:txBody>
          <a:bodyPr>
            <a:noAutofit/>
          </a:bodyPr>
          <a:lstStyle/>
          <a:p>
            <a:r>
              <a:rPr lang="en-US" sz="3600" dirty="0"/>
              <a:t>PBCA contract update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Owner Portal</a:t>
            </a:r>
          </a:p>
          <a:p>
            <a:endParaRPr lang="en-US" sz="3600" dirty="0"/>
          </a:p>
          <a:p>
            <a:r>
              <a:rPr lang="en-US" sz="3600" dirty="0"/>
              <a:t>2020 Census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D60CA-184D-4D1A-AF42-7D4819765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2003" r="570" b="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4167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A94D-1DBD-4328-8DEA-9392E3B1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D999-EA36-4BFD-BB74-DD152BA1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you can do: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Talk to residents about Census</a:t>
            </a:r>
          </a:p>
          <a:p>
            <a:endParaRPr lang="en-US" dirty="0"/>
          </a:p>
          <a:p>
            <a:r>
              <a:rPr lang="en-US" dirty="0"/>
              <a:t>Put up Census Poster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1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FFBC2-808E-4BB9-AC61-44FCEDA0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5258" y="721150"/>
            <a:ext cx="7013543" cy="5260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68EAB-E670-41D9-B526-057251169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25729" y="713165"/>
            <a:ext cx="7013543" cy="52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2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D8B0-E6C7-431E-AC90-1A13B611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9BC00F-5246-444D-A6EE-F3446F5F1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329" y="0"/>
            <a:ext cx="9835133" cy="79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8B81B-B265-479A-A5DD-DB656C6A3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Meet &amp; Greet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4E5B8-4BDC-41B9-9277-A14078ED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936491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Save the Date: July 29 </a:t>
            </a:r>
          </a:p>
          <a:p>
            <a:pPr algn="r"/>
            <a:r>
              <a:rPr lang="en-US" sz="3200" dirty="0">
                <a:solidFill>
                  <a:schemeClr val="accent1"/>
                </a:solidFill>
              </a:rPr>
              <a:t>InterContinental Downtown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5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29EC-D8BB-44B2-9B39-BBFBAA11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PBCA Contract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FAFB-8292-4B6B-B42D-DE2CD66A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month extension from July 1 to December 31, 2020</a:t>
            </a:r>
          </a:p>
          <a:p>
            <a:endParaRPr lang="en-US" dirty="0"/>
          </a:p>
          <a:p>
            <a:r>
              <a:rPr lang="en-US" dirty="0"/>
              <a:t>MOR reviews to increase during 18 month period starting in July</a:t>
            </a:r>
          </a:p>
          <a:p>
            <a:endParaRPr lang="en-US" dirty="0"/>
          </a:p>
          <a:p>
            <a:r>
              <a:rPr lang="en-US" dirty="0"/>
              <a:t>Traditional Contract Administration and some HUD-administered properties will be reassigned to PBCAs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9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49AE-C810-4807-A11F-A504B184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4737-1B55-42FD-A0B9-211C303AC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upload and download of documents</a:t>
            </a:r>
          </a:p>
          <a:p>
            <a:pPr lvl="1"/>
            <a:r>
              <a:rPr lang="en-US" dirty="0"/>
              <a:t>No file size limitation</a:t>
            </a:r>
          </a:p>
          <a:p>
            <a:pPr lvl="1"/>
            <a:r>
              <a:rPr lang="en-US" dirty="0"/>
              <a:t>Email confirmation of documents being sent</a:t>
            </a:r>
          </a:p>
          <a:p>
            <a:pPr lvl="1"/>
            <a:endParaRPr lang="en-US" dirty="0"/>
          </a:p>
          <a:p>
            <a:r>
              <a:rPr lang="en-US" dirty="0"/>
              <a:t>Check status of submissions</a:t>
            </a:r>
          </a:p>
          <a:p>
            <a:endParaRPr lang="en-US" dirty="0"/>
          </a:p>
          <a:p>
            <a:r>
              <a:rPr lang="en-US" dirty="0"/>
              <a:t>Need administrator for each management company</a:t>
            </a:r>
          </a:p>
        </p:txBody>
      </p:sp>
    </p:spTree>
    <p:extLst>
      <p:ext uri="{BB962C8B-B14F-4D97-AF65-F5344CB8AC3E}">
        <p14:creationId xmlns:p14="http://schemas.microsoft.com/office/powerpoint/2010/main" val="244769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E212-C551-4B22-8E05-5C1CDBD8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B51795-E2B7-4796-B27F-C667F9812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278" y="1358658"/>
            <a:ext cx="10948447" cy="55028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286EAF0-1605-4CA9-B426-B18C50DE1330}"/>
              </a:ext>
            </a:extLst>
          </p:cNvPr>
          <p:cNvSpPr/>
          <p:nvPr/>
        </p:nvSpPr>
        <p:spPr>
          <a:xfrm>
            <a:off x="9970936" y="1224501"/>
            <a:ext cx="636104" cy="7315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E212-C551-4B22-8E05-5C1CDBD8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C70B69-DB99-4676-B431-5053DE18F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10" y="1393220"/>
            <a:ext cx="11462180" cy="52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E212-C551-4B22-8E05-5C1CDBD8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977C0B-C9CB-4A9D-9AF3-9A5964140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87" y="1452149"/>
            <a:ext cx="11137226" cy="43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CC72-84CA-47D7-899A-ECF0445C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F342-EB85-4AD1-80D9-ACCBA0579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916A0-DD0D-4923-B238-B8977DE8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25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5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49AE-C810-4807-A11F-A504B184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B1E2B3-73B0-44F9-B81B-C425D2216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04" y="1502796"/>
            <a:ext cx="11440991" cy="31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4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257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PBCA Contract Update</vt:lpstr>
      <vt:lpstr>Owner Portal</vt:lpstr>
      <vt:lpstr>Owner Portal</vt:lpstr>
      <vt:lpstr>Owner Portal</vt:lpstr>
      <vt:lpstr>Owner Portal</vt:lpstr>
      <vt:lpstr>Owner Portal</vt:lpstr>
      <vt:lpstr>Owner Portal</vt:lpstr>
      <vt:lpstr>Owner Portal</vt:lpstr>
      <vt:lpstr>Owner Portal</vt:lpstr>
      <vt:lpstr>Owner Portal</vt:lpstr>
      <vt:lpstr>Owner Portal</vt:lpstr>
      <vt:lpstr>Census 2020</vt:lpstr>
      <vt:lpstr>Census 2020</vt:lpstr>
      <vt:lpstr>Census 2020</vt:lpstr>
      <vt:lpstr>Census 2020</vt:lpstr>
      <vt:lpstr>Census 2020 </vt:lpstr>
      <vt:lpstr>Census 2020 </vt:lpstr>
      <vt:lpstr>Census 2020</vt:lpstr>
      <vt:lpstr>PowerPoint Presentation</vt:lpstr>
      <vt:lpstr>PowerPoint Presentation</vt:lpstr>
      <vt:lpstr>Meet &amp; Greet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Loyola</dc:creator>
  <cp:lastModifiedBy>Connie Loyola</cp:lastModifiedBy>
  <cp:revision>19</cp:revision>
  <cp:lastPrinted>2019-05-10T19:56:15Z</cp:lastPrinted>
  <dcterms:created xsi:type="dcterms:W3CDTF">2019-05-08T19:27:44Z</dcterms:created>
  <dcterms:modified xsi:type="dcterms:W3CDTF">2019-05-17T22:38:00Z</dcterms:modified>
</cp:coreProperties>
</file>